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x="12192000" cy="6858000"/>
  <p:notesSz cx="9240838" cy="69548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96" y="-5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72" name="PlaceHolder 2"/>
          <p:cNvSpPr>
            <a:spLocks noGrp="1"/>
          </p:cNvSpPr>
          <p:nvPr>
            <p:ph/>
          </p:nvPr>
        </p:nvSpPr>
        <p:spPr>
          <a:xfrm>
            <a:off x="960120" y="153648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73" name="PlaceHolder 3"/>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75"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76"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77"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78" name="PlaceHolder 5"/>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80" name="PlaceHolder 2"/>
          <p:cNvSpPr>
            <a:spLocks noGrp="1"/>
          </p:cNvSpPr>
          <p:nvPr>
            <p:ph/>
          </p:nvPr>
        </p:nvSpPr>
        <p:spPr>
          <a:xfrm>
            <a:off x="9601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81" name="PlaceHolder 3"/>
          <p:cNvSpPr>
            <a:spLocks noGrp="1"/>
          </p:cNvSpPr>
          <p:nvPr>
            <p:ph/>
          </p:nvPr>
        </p:nvSpPr>
        <p:spPr>
          <a:xfrm>
            <a:off x="443304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82" name="PlaceHolder 4"/>
          <p:cNvSpPr>
            <a:spLocks noGrp="1"/>
          </p:cNvSpPr>
          <p:nvPr>
            <p:ph/>
          </p:nvPr>
        </p:nvSpPr>
        <p:spPr>
          <a:xfrm>
            <a:off x="79063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83" name="PlaceHolder 5"/>
          <p:cNvSpPr>
            <a:spLocks noGrp="1"/>
          </p:cNvSpPr>
          <p:nvPr>
            <p:ph/>
          </p:nvPr>
        </p:nvSpPr>
        <p:spPr>
          <a:xfrm>
            <a:off x="9601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84" name="PlaceHolder 6"/>
          <p:cNvSpPr>
            <a:spLocks noGrp="1"/>
          </p:cNvSpPr>
          <p:nvPr>
            <p:ph/>
          </p:nvPr>
        </p:nvSpPr>
        <p:spPr>
          <a:xfrm>
            <a:off x="443304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85" name="PlaceHolder 7"/>
          <p:cNvSpPr>
            <a:spLocks noGrp="1"/>
          </p:cNvSpPr>
          <p:nvPr>
            <p:ph/>
          </p:nvPr>
        </p:nvSpPr>
        <p:spPr>
          <a:xfrm>
            <a:off x="79063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8"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69" name="PlaceHolder 2"/>
          <p:cNvSpPr>
            <a:spLocks noGrp="1"/>
          </p:cNvSpPr>
          <p:nvPr>
            <p:ph type="subTitle"/>
          </p:nvPr>
        </p:nvSpPr>
        <p:spPr>
          <a:xfrm>
            <a:off x="960120" y="1536480"/>
            <a:ext cx="10271520" cy="455472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71" name="PlaceHolder 2"/>
          <p:cNvSpPr>
            <a:spLocks noGrp="1"/>
          </p:cNvSpPr>
          <p:nvPr>
            <p:ph/>
          </p:nvPr>
        </p:nvSpPr>
        <p:spPr>
          <a:xfrm>
            <a:off x="960120" y="1536480"/>
            <a:ext cx="1027152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73"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74"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5"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6" name="PlaceHolder 1"/>
          <p:cNvSpPr>
            <a:spLocks noGrp="1"/>
          </p:cNvSpPr>
          <p:nvPr>
            <p:ph type="subTitle"/>
          </p:nvPr>
        </p:nvSpPr>
        <p:spPr>
          <a:xfrm>
            <a:off x="960120" y="593280"/>
            <a:ext cx="10271520" cy="353916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78"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79"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80"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1" name="PlaceHolder 2"/>
          <p:cNvSpPr>
            <a:spLocks noGrp="1"/>
          </p:cNvSpPr>
          <p:nvPr>
            <p:ph type="subTitle"/>
          </p:nvPr>
        </p:nvSpPr>
        <p:spPr>
          <a:xfrm>
            <a:off x="960120" y="1536480"/>
            <a:ext cx="10271520" cy="455472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82"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83"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84" name="PlaceHolder 4"/>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86"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87"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88" name="PlaceHolder 4"/>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9"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90" name="PlaceHolder 2"/>
          <p:cNvSpPr>
            <a:spLocks noGrp="1"/>
          </p:cNvSpPr>
          <p:nvPr>
            <p:ph/>
          </p:nvPr>
        </p:nvSpPr>
        <p:spPr>
          <a:xfrm>
            <a:off x="960120" y="153648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91" name="PlaceHolder 3"/>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93"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94"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95"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96" name="PlaceHolder 5"/>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198" name="PlaceHolder 2"/>
          <p:cNvSpPr>
            <a:spLocks noGrp="1"/>
          </p:cNvSpPr>
          <p:nvPr>
            <p:ph/>
          </p:nvPr>
        </p:nvSpPr>
        <p:spPr>
          <a:xfrm>
            <a:off x="9601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199" name="PlaceHolder 3"/>
          <p:cNvSpPr>
            <a:spLocks noGrp="1"/>
          </p:cNvSpPr>
          <p:nvPr>
            <p:ph/>
          </p:nvPr>
        </p:nvSpPr>
        <p:spPr>
          <a:xfrm>
            <a:off x="443304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200" name="PlaceHolder 4"/>
          <p:cNvSpPr>
            <a:spLocks noGrp="1"/>
          </p:cNvSpPr>
          <p:nvPr>
            <p:ph/>
          </p:nvPr>
        </p:nvSpPr>
        <p:spPr>
          <a:xfrm>
            <a:off x="79063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201" name="PlaceHolder 5"/>
          <p:cNvSpPr>
            <a:spLocks noGrp="1"/>
          </p:cNvSpPr>
          <p:nvPr>
            <p:ph/>
          </p:nvPr>
        </p:nvSpPr>
        <p:spPr>
          <a:xfrm>
            <a:off x="9601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202" name="PlaceHolder 6"/>
          <p:cNvSpPr>
            <a:spLocks noGrp="1"/>
          </p:cNvSpPr>
          <p:nvPr>
            <p:ph/>
          </p:nvPr>
        </p:nvSpPr>
        <p:spPr>
          <a:xfrm>
            <a:off x="443304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203" name="PlaceHolder 7"/>
          <p:cNvSpPr>
            <a:spLocks noGrp="1"/>
          </p:cNvSpPr>
          <p:nvPr>
            <p:ph/>
          </p:nvPr>
        </p:nvSpPr>
        <p:spPr>
          <a:xfrm>
            <a:off x="79063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94"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295" name="PlaceHolder 2"/>
          <p:cNvSpPr>
            <a:spLocks noGrp="1"/>
          </p:cNvSpPr>
          <p:nvPr>
            <p:ph type="subTitle"/>
          </p:nvPr>
        </p:nvSpPr>
        <p:spPr>
          <a:xfrm>
            <a:off x="960120" y="1536480"/>
            <a:ext cx="10271520" cy="455472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297" name="PlaceHolder 2"/>
          <p:cNvSpPr>
            <a:spLocks noGrp="1"/>
          </p:cNvSpPr>
          <p:nvPr>
            <p:ph/>
          </p:nvPr>
        </p:nvSpPr>
        <p:spPr>
          <a:xfrm>
            <a:off x="960120" y="1536480"/>
            <a:ext cx="1027152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299"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00"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1"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3" name="PlaceHolder 2"/>
          <p:cNvSpPr>
            <a:spLocks noGrp="1"/>
          </p:cNvSpPr>
          <p:nvPr>
            <p:ph/>
          </p:nvPr>
        </p:nvSpPr>
        <p:spPr>
          <a:xfrm>
            <a:off x="960120" y="1536480"/>
            <a:ext cx="1027152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02" name="PlaceHolder 1"/>
          <p:cNvSpPr>
            <a:spLocks noGrp="1"/>
          </p:cNvSpPr>
          <p:nvPr>
            <p:ph type="subTitle"/>
          </p:nvPr>
        </p:nvSpPr>
        <p:spPr>
          <a:xfrm>
            <a:off x="960120" y="593280"/>
            <a:ext cx="10271520" cy="353916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304"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05"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06"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308"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09"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10" name="PlaceHolder 4"/>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312"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13"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14" name="PlaceHolder 4"/>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316" name="PlaceHolder 2"/>
          <p:cNvSpPr>
            <a:spLocks noGrp="1"/>
          </p:cNvSpPr>
          <p:nvPr>
            <p:ph/>
          </p:nvPr>
        </p:nvSpPr>
        <p:spPr>
          <a:xfrm>
            <a:off x="960120" y="153648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17" name="PlaceHolder 3"/>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8"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319"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0"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1"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2" name="PlaceHolder 5"/>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324" name="PlaceHolder 2"/>
          <p:cNvSpPr>
            <a:spLocks noGrp="1"/>
          </p:cNvSpPr>
          <p:nvPr>
            <p:ph/>
          </p:nvPr>
        </p:nvSpPr>
        <p:spPr>
          <a:xfrm>
            <a:off x="9601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5" name="PlaceHolder 3"/>
          <p:cNvSpPr>
            <a:spLocks noGrp="1"/>
          </p:cNvSpPr>
          <p:nvPr>
            <p:ph/>
          </p:nvPr>
        </p:nvSpPr>
        <p:spPr>
          <a:xfrm>
            <a:off x="443304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6" name="PlaceHolder 4"/>
          <p:cNvSpPr>
            <a:spLocks noGrp="1"/>
          </p:cNvSpPr>
          <p:nvPr>
            <p:ph/>
          </p:nvPr>
        </p:nvSpPr>
        <p:spPr>
          <a:xfrm>
            <a:off x="79063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7" name="PlaceHolder 5"/>
          <p:cNvSpPr>
            <a:spLocks noGrp="1"/>
          </p:cNvSpPr>
          <p:nvPr>
            <p:ph/>
          </p:nvPr>
        </p:nvSpPr>
        <p:spPr>
          <a:xfrm>
            <a:off x="9601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8" name="PlaceHolder 6"/>
          <p:cNvSpPr>
            <a:spLocks noGrp="1"/>
          </p:cNvSpPr>
          <p:nvPr>
            <p:ph/>
          </p:nvPr>
        </p:nvSpPr>
        <p:spPr>
          <a:xfrm>
            <a:off x="443304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329" name="PlaceHolder 7"/>
          <p:cNvSpPr>
            <a:spLocks noGrp="1"/>
          </p:cNvSpPr>
          <p:nvPr>
            <p:ph/>
          </p:nvPr>
        </p:nvSpPr>
        <p:spPr>
          <a:xfrm>
            <a:off x="79063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5"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06" name="PlaceHolder 2"/>
          <p:cNvSpPr>
            <a:spLocks noGrp="1"/>
          </p:cNvSpPr>
          <p:nvPr>
            <p:ph type="subTitle"/>
          </p:nvPr>
        </p:nvSpPr>
        <p:spPr>
          <a:xfrm>
            <a:off x="960120" y="1536480"/>
            <a:ext cx="10271520" cy="455472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08" name="PlaceHolder 2"/>
          <p:cNvSpPr>
            <a:spLocks noGrp="1"/>
          </p:cNvSpPr>
          <p:nvPr>
            <p:ph/>
          </p:nvPr>
        </p:nvSpPr>
        <p:spPr>
          <a:xfrm>
            <a:off x="960120" y="1536480"/>
            <a:ext cx="1027152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5"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6"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09"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10"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11"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12"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13" name="PlaceHolder 1"/>
          <p:cNvSpPr>
            <a:spLocks noGrp="1"/>
          </p:cNvSpPr>
          <p:nvPr>
            <p:ph type="subTitle"/>
          </p:nvPr>
        </p:nvSpPr>
        <p:spPr>
          <a:xfrm>
            <a:off x="960120" y="593280"/>
            <a:ext cx="10271520" cy="353916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14"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15"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16"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17"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18"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19"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20"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21" name="PlaceHolder 4"/>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22"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23"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24"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25" name="PlaceHolder 4"/>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26"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27" name="PlaceHolder 2"/>
          <p:cNvSpPr>
            <a:spLocks noGrp="1"/>
          </p:cNvSpPr>
          <p:nvPr>
            <p:ph/>
          </p:nvPr>
        </p:nvSpPr>
        <p:spPr>
          <a:xfrm>
            <a:off x="960120" y="153648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28" name="PlaceHolder 3"/>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29"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30"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31"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32"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33" name="PlaceHolder 5"/>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34"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435" name="PlaceHolder 2"/>
          <p:cNvSpPr>
            <a:spLocks noGrp="1"/>
          </p:cNvSpPr>
          <p:nvPr>
            <p:ph/>
          </p:nvPr>
        </p:nvSpPr>
        <p:spPr>
          <a:xfrm>
            <a:off x="9601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36" name="PlaceHolder 3"/>
          <p:cNvSpPr>
            <a:spLocks noGrp="1"/>
          </p:cNvSpPr>
          <p:nvPr>
            <p:ph/>
          </p:nvPr>
        </p:nvSpPr>
        <p:spPr>
          <a:xfrm>
            <a:off x="443304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37" name="PlaceHolder 4"/>
          <p:cNvSpPr>
            <a:spLocks noGrp="1"/>
          </p:cNvSpPr>
          <p:nvPr>
            <p:ph/>
          </p:nvPr>
        </p:nvSpPr>
        <p:spPr>
          <a:xfrm>
            <a:off x="79063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38" name="PlaceHolder 5"/>
          <p:cNvSpPr>
            <a:spLocks noGrp="1"/>
          </p:cNvSpPr>
          <p:nvPr>
            <p:ph/>
          </p:nvPr>
        </p:nvSpPr>
        <p:spPr>
          <a:xfrm>
            <a:off x="9601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39" name="PlaceHolder 6"/>
          <p:cNvSpPr>
            <a:spLocks noGrp="1"/>
          </p:cNvSpPr>
          <p:nvPr>
            <p:ph/>
          </p:nvPr>
        </p:nvSpPr>
        <p:spPr>
          <a:xfrm>
            <a:off x="443304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440" name="PlaceHolder 7"/>
          <p:cNvSpPr>
            <a:spLocks noGrp="1"/>
          </p:cNvSpPr>
          <p:nvPr>
            <p:ph/>
          </p:nvPr>
        </p:nvSpPr>
        <p:spPr>
          <a:xfrm>
            <a:off x="79063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16"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17" name="PlaceHolder 2"/>
          <p:cNvSpPr>
            <a:spLocks noGrp="1"/>
          </p:cNvSpPr>
          <p:nvPr>
            <p:ph type="subTitle"/>
          </p:nvPr>
        </p:nvSpPr>
        <p:spPr>
          <a:xfrm>
            <a:off x="960120" y="1536480"/>
            <a:ext cx="10271520" cy="455472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18"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19" name="PlaceHolder 2"/>
          <p:cNvSpPr>
            <a:spLocks noGrp="1"/>
          </p:cNvSpPr>
          <p:nvPr>
            <p:ph/>
          </p:nvPr>
        </p:nvSpPr>
        <p:spPr>
          <a:xfrm>
            <a:off x="960120" y="1536480"/>
            <a:ext cx="1027152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0"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21"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22"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3"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4" name="PlaceHolder 1"/>
          <p:cNvSpPr>
            <a:spLocks noGrp="1"/>
          </p:cNvSpPr>
          <p:nvPr>
            <p:ph type="subTitle"/>
          </p:nvPr>
        </p:nvSpPr>
        <p:spPr>
          <a:xfrm>
            <a:off x="960120" y="593280"/>
            <a:ext cx="10271520" cy="353916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5"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26"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27"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28"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29"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30"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31"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32" name="PlaceHolder 4"/>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33"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34"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35"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36" name="PlaceHolder 4"/>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3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38" name="PlaceHolder 2"/>
          <p:cNvSpPr>
            <a:spLocks noGrp="1"/>
          </p:cNvSpPr>
          <p:nvPr>
            <p:ph/>
          </p:nvPr>
        </p:nvSpPr>
        <p:spPr>
          <a:xfrm>
            <a:off x="960120" y="153648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39" name="PlaceHolder 3"/>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40"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41"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42"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43"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44" name="PlaceHolder 5"/>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960120" y="593280"/>
            <a:ext cx="10271520" cy="353916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45"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546" name="PlaceHolder 2"/>
          <p:cNvSpPr>
            <a:spLocks noGrp="1"/>
          </p:cNvSpPr>
          <p:nvPr>
            <p:ph/>
          </p:nvPr>
        </p:nvSpPr>
        <p:spPr>
          <a:xfrm>
            <a:off x="9601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47" name="PlaceHolder 3"/>
          <p:cNvSpPr>
            <a:spLocks noGrp="1"/>
          </p:cNvSpPr>
          <p:nvPr>
            <p:ph/>
          </p:nvPr>
        </p:nvSpPr>
        <p:spPr>
          <a:xfrm>
            <a:off x="443304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48" name="PlaceHolder 4"/>
          <p:cNvSpPr>
            <a:spLocks noGrp="1"/>
          </p:cNvSpPr>
          <p:nvPr>
            <p:ph/>
          </p:nvPr>
        </p:nvSpPr>
        <p:spPr>
          <a:xfrm>
            <a:off x="79063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49" name="PlaceHolder 5"/>
          <p:cNvSpPr>
            <a:spLocks noGrp="1"/>
          </p:cNvSpPr>
          <p:nvPr>
            <p:ph/>
          </p:nvPr>
        </p:nvSpPr>
        <p:spPr>
          <a:xfrm>
            <a:off x="9601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50" name="PlaceHolder 6"/>
          <p:cNvSpPr>
            <a:spLocks noGrp="1"/>
          </p:cNvSpPr>
          <p:nvPr>
            <p:ph/>
          </p:nvPr>
        </p:nvSpPr>
        <p:spPr>
          <a:xfrm>
            <a:off x="443304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551" name="PlaceHolder 7"/>
          <p:cNvSpPr>
            <a:spLocks noGrp="1"/>
          </p:cNvSpPr>
          <p:nvPr>
            <p:ph/>
          </p:nvPr>
        </p:nvSpPr>
        <p:spPr>
          <a:xfrm>
            <a:off x="79063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34"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35" name="PlaceHolder 2"/>
          <p:cNvSpPr>
            <a:spLocks noGrp="1"/>
          </p:cNvSpPr>
          <p:nvPr>
            <p:ph type="subTitle"/>
          </p:nvPr>
        </p:nvSpPr>
        <p:spPr>
          <a:xfrm>
            <a:off x="960120" y="1536480"/>
            <a:ext cx="10271520" cy="455472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36"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37" name="PlaceHolder 2"/>
          <p:cNvSpPr>
            <a:spLocks noGrp="1"/>
          </p:cNvSpPr>
          <p:nvPr>
            <p:ph/>
          </p:nvPr>
        </p:nvSpPr>
        <p:spPr>
          <a:xfrm>
            <a:off x="960120" y="1536480"/>
            <a:ext cx="1027152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38"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39"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40"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41"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42" name="PlaceHolder 1"/>
          <p:cNvSpPr>
            <a:spLocks noGrp="1"/>
          </p:cNvSpPr>
          <p:nvPr>
            <p:ph type="subTitle"/>
          </p:nvPr>
        </p:nvSpPr>
        <p:spPr>
          <a:xfrm>
            <a:off x="960120" y="593280"/>
            <a:ext cx="10271520" cy="353916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43"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44"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45"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46"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4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48"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49"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50" name="PlaceHolder 4"/>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1"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52"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53"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54" name="PlaceHolder 4"/>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0"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1" name="PlaceHolder 3"/>
          <p:cNvSpPr>
            <a:spLocks noGrp="1"/>
          </p:cNvSpPr>
          <p:nvPr>
            <p:ph/>
          </p:nvPr>
        </p:nvSpPr>
        <p:spPr>
          <a:xfrm>
            <a:off x="62233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2"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5"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56" name="PlaceHolder 2"/>
          <p:cNvSpPr>
            <a:spLocks noGrp="1"/>
          </p:cNvSpPr>
          <p:nvPr>
            <p:ph/>
          </p:nvPr>
        </p:nvSpPr>
        <p:spPr>
          <a:xfrm>
            <a:off x="960120" y="153648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57" name="PlaceHolder 3"/>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58"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59"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0"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1" name="PlaceHolder 4"/>
          <p:cNvSpPr>
            <a:spLocks noGrp="1"/>
          </p:cNvSpPr>
          <p:nvPr>
            <p:ph/>
          </p:nvPr>
        </p:nvSpPr>
        <p:spPr>
          <a:xfrm>
            <a:off x="9601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2" name="PlaceHolder 5"/>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63"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64" name="PlaceHolder 2"/>
          <p:cNvSpPr>
            <a:spLocks noGrp="1"/>
          </p:cNvSpPr>
          <p:nvPr>
            <p:ph/>
          </p:nvPr>
        </p:nvSpPr>
        <p:spPr>
          <a:xfrm>
            <a:off x="9601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5" name="PlaceHolder 3"/>
          <p:cNvSpPr>
            <a:spLocks noGrp="1"/>
          </p:cNvSpPr>
          <p:nvPr>
            <p:ph/>
          </p:nvPr>
        </p:nvSpPr>
        <p:spPr>
          <a:xfrm>
            <a:off x="443304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6" name="PlaceHolder 4"/>
          <p:cNvSpPr>
            <a:spLocks noGrp="1"/>
          </p:cNvSpPr>
          <p:nvPr>
            <p:ph/>
          </p:nvPr>
        </p:nvSpPr>
        <p:spPr>
          <a:xfrm>
            <a:off x="7906320" y="153648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7" name="PlaceHolder 5"/>
          <p:cNvSpPr>
            <a:spLocks noGrp="1"/>
          </p:cNvSpPr>
          <p:nvPr>
            <p:ph/>
          </p:nvPr>
        </p:nvSpPr>
        <p:spPr>
          <a:xfrm>
            <a:off x="9601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8" name="PlaceHolder 6"/>
          <p:cNvSpPr>
            <a:spLocks noGrp="1"/>
          </p:cNvSpPr>
          <p:nvPr>
            <p:ph/>
          </p:nvPr>
        </p:nvSpPr>
        <p:spPr>
          <a:xfrm>
            <a:off x="443304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9" name="PlaceHolder 7"/>
          <p:cNvSpPr>
            <a:spLocks noGrp="1"/>
          </p:cNvSpPr>
          <p:nvPr>
            <p:ph/>
          </p:nvPr>
        </p:nvSpPr>
        <p:spPr>
          <a:xfrm>
            <a:off x="7906320" y="3915360"/>
            <a:ext cx="33073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4" name="PlaceHolder 2"/>
          <p:cNvSpPr>
            <a:spLocks noGrp="1"/>
          </p:cNvSpPr>
          <p:nvPr>
            <p:ph/>
          </p:nvPr>
        </p:nvSpPr>
        <p:spPr>
          <a:xfrm>
            <a:off x="960120" y="1536480"/>
            <a:ext cx="5012280" cy="455472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5"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6" name="PlaceHolder 4"/>
          <p:cNvSpPr>
            <a:spLocks noGrp="1"/>
          </p:cNvSpPr>
          <p:nvPr>
            <p:ph/>
          </p:nvPr>
        </p:nvSpPr>
        <p:spPr>
          <a:xfrm>
            <a:off x="6223320" y="391536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960120" y="593280"/>
            <a:ext cx="10271520" cy="763200"/>
          </a:xfrm>
          <a:prstGeom prst="rect">
            <a:avLst/>
          </a:prstGeom>
          <a:noFill/>
          <a:ln w="0">
            <a:noFill/>
          </a:ln>
        </p:spPr>
        <p:txBody>
          <a:bodyPr lIns="0" tIns="0" rIns="0" bIns="0" anchor="ctr">
            <a:noAutofit/>
          </a:bodyPr>
          <a:lstStyle/>
          <a:p>
            <a:endParaRPr lang="en-GB" sz="1400" b="0" strike="noStrike" spc="-1">
              <a:solidFill>
                <a:srgbClr val="000000"/>
              </a:solidFill>
              <a:latin typeface="Arial"/>
            </a:endParaRPr>
          </a:p>
        </p:txBody>
      </p:sp>
      <p:sp>
        <p:nvSpPr>
          <p:cNvPr id="68" name="PlaceHolder 2"/>
          <p:cNvSpPr>
            <a:spLocks noGrp="1"/>
          </p:cNvSpPr>
          <p:nvPr>
            <p:ph/>
          </p:nvPr>
        </p:nvSpPr>
        <p:spPr>
          <a:xfrm>
            <a:off x="9601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69" name="PlaceHolder 3"/>
          <p:cNvSpPr>
            <a:spLocks noGrp="1"/>
          </p:cNvSpPr>
          <p:nvPr>
            <p:ph/>
          </p:nvPr>
        </p:nvSpPr>
        <p:spPr>
          <a:xfrm>
            <a:off x="6223320" y="1536480"/>
            <a:ext cx="501228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
        <p:nvSpPr>
          <p:cNvPr id="70" name="PlaceHolder 4"/>
          <p:cNvSpPr>
            <a:spLocks noGrp="1"/>
          </p:cNvSpPr>
          <p:nvPr>
            <p:ph/>
          </p:nvPr>
        </p:nvSpPr>
        <p:spPr>
          <a:xfrm>
            <a:off x="960120" y="3915360"/>
            <a:ext cx="10271520" cy="2172240"/>
          </a:xfrm>
          <a:prstGeom prst="rect">
            <a:avLst/>
          </a:prstGeom>
          <a:noFill/>
          <a:ln w="0">
            <a:noFill/>
          </a:ln>
        </p:spPr>
        <p:txBody>
          <a:bodyPr lIns="0" tIns="0" rIns="0" bIns="0" anchor="t">
            <a:normAutofit/>
          </a:bodyPr>
          <a:lstStyle/>
          <a:p>
            <a:endParaRPr lang="en-GB"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D6F0"/>
        </a:solidFill>
        <a:effectLst/>
      </p:bgPr>
    </p:bg>
    <p:spTree>
      <p:nvGrpSpPr>
        <p:cNvPr id="1" name=""/>
        <p:cNvGrpSpPr/>
        <p:nvPr/>
      </p:nvGrpSpPr>
      <p:grpSpPr>
        <a:xfrm>
          <a:off x="0" y="0"/>
          <a:ext cx="0" cy="0"/>
          <a:chOff x="0" y="0"/>
          <a:chExt cx="0" cy="0"/>
        </a:xfrm>
      </p:grpSpPr>
      <p:sp>
        <p:nvSpPr>
          <p:cNvPr id="50" name="Google Shape;385;g24fa152ecfb_0_3847"/>
          <p:cNvSpPr/>
          <p:nvPr/>
        </p:nvSpPr>
        <p:spPr>
          <a:xfrm>
            <a:off x="-48240" y="-96840"/>
            <a:ext cx="12288600" cy="6351120"/>
          </a:xfrm>
          <a:prstGeom prst="rect">
            <a:avLst/>
          </a:prstGeom>
          <a:solidFill>
            <a:schemeClr val="dk2"/>
          </a:solidFill>
          <a:ln w="0">
            <a:noFill/>
          </a:ln>
        </p:spPr>
        <p:style>
          <a:lnRef idx="0">
            <a:scrgbClr r="0" g="0" b="0"/>
          </a:lnRef>
          <a:fillRef idx="0">
            <a:scrgbClr r="0" g="0" b="0"/>
          </a:fillRef>
          <a:effectRef idx="0">
            <a:scrgbClr r="0" g="0" b="0"/>
          </a:effectRef>
          <a:fontRef idx="minor"/>
        </p:style>
      </p:sp>
      <p:grpSp>
        <p:nvGrpSpPr>
          <p:cNvPr id="51" name="Google Shape;386;g24fa152ecfb_0_3847"/>
          <p:cNvGrpSpPr/>
          <p:nvPr/>
        </p:nvGrpSpPr>
        <p:grpSpPr>
          <a:xfrm>
            <a:off x="420120" y="342000"/>
            <a:ext cx="11345400" cy="6150960"/>
            <a:chOff x="420120" y="342000"/>
            <a:chExt cx="11345400" cy="6150960"/>
          </a:xfrm>
        </p:grpSpPr>
        <p:sp>
          <p:nvSpPr>
            <p:cNvPr id="2" name="Google Shape;387;g24fa152ecfb_0_3847"/>
            <p:cNvSpPr/>
            <p:nvPr/>
          </p:nvSpPr>
          <p:spPr>
            <a:xfrm>
              <a:off x="420120" y="342000"/>
              <a:ext cx="10626840" cy="435276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sp>
          <p:nvSpPr>
            <p:cNvPr id="3" name="Google Shape;388;g24fa152ecfb_0_3847"/>
            <p:cNvSpPr/>
            <p:nvPr/>
          </p:nvSpPr>
          <p:spPr>
            <a:xfrm rot="10800000">
              <a:off x="955080" y="1379880"/>
              <a:ext cx="10810440" cy="511272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grpSp>
      <p:grpSp>
        <p:nvGrpSpPr>
          <p:cNvPr id="4" name="Google Shape;389;g24fa152ecfb_0_3847"/>
          <p:cNvGrpSpPr/>
          <p:nvPr/>
        </p:nvGrpSpPr>
        <p:grpSpPr>
          <a:xfrm>
            <a:off x="-575640" y="-122040"/>
            <a:ext cx="12722400" cy="7090200"/>
            <a:chOff x="-575640" y="-122040"/>
            <a:chExt cx="12722400" cy="7090200"/>
          </a:xfrm>
        </p:grpSpPr>
        <p:grpSp>
          <p:nvGrpSpPr>
            <p:cNvPr id="5" name="Google Shape;390;g24fa152ecfb_0_3847"/>
            <p:cNvGrpSpPr/>
            <p:nvPr/>
          </p:nvGrpSpPr>
          <p:grpSpPr>
            <a:xfrm>
              <a:off x="-575640" y="4908960"/>
              <a:ext cx="1882800" cy="2059200"/>
              <a:chOff x="-575640" y="4908960"/>
              <a:chExt cx="1882800" cy="2059200"/>
            </a:xfrm>
          </p:grpSpPr>
          <p:sp>
            <p:nvSpPr>
              <p:cNvPr id="6" name="Google Shape;391;g24fa152ecfb_0_3847"/>
              <p:cNvSpPr/>
              <p:nvPr/>
            </p:nvSpPr>
            <p:spPr>
              <a:xfrm rot="13094400">
                <a:off x="182880" y="5459400"/>
                <a:ext cx="270000" cy="62280"/>
              </a:xfrm>
              <a:custGeom>
                <a:avLst/>
                <a:gdLst/>
                <a:ahLst/>
                <a:cxnLst/>
                <a:rect l="l" t="t" r="r" b="b"/>
                <a:pathLst>
                  <a:path w="10909" h="2530">
                    <a:moveTo>
                      <a:pt x="8635" y="0"/>
                    </a:moveTo>
                    <a:cubicBezTo>
                      <a:pt x="8282" y="0"/>
                      <a:pt x="7917" y="24"/>
                      <a:pt x="7566" y="85"/>
                    </a:cubicBezTo>
                    <a:cubicBezTo>
                      <a:pt x="6301" y="307"/>
                      <a:pt x="3904" y="1164"/>
                      <a:pt x="1540" y="1164"/>
                    </a:cubicBezTo>
                    <a:cubicBezTo>
                      <a:pt x="1021" y="1164"/>
                      <a:pt x="504" y="1123"/>
                      <a:pt x="0" y="1024"/>
                    </a:cubicBezTo>
                    <a:lnTo>
                      <a:pt x="0" y="1024"/>
                    </a:lnTo>
                    <a:cubicBezTo>
                      <a:pt x="0" y="1025"/>
                      <a:pt x="3687" y="2530"/>
                      <a:pt x="5595" y="2530"/>
                    </a:cubicBezTo>
                    <a:cubicBezTo>
                      <a:pt x="5648" y="2530"/>
                      <a:pt x="5699" y="2529"/>
                      <a:pt x="5749" y="2526"/>
                    </a:cubicBezTo>
                    <a:cubicBezTo>
                      <a:pt x="7603" y="2437"/>
                      <a:pt x="10048" y="587"/>
                      <a:pt x="10908" y="272"/>
                    </a:cubicBezTo>
                    <a:cubicBezTo>
                      <a:pt x="10908" y="272"/>
                      <a:pt x="9835" y="0"/>
                      <a:pt x="8635"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7" name="Google Shape;392;g24fa152ecfb_0_3847"/>
              <p:cNvSpPr/>
              <p:nvPr/>
            </p:nvSpPr>
            <p:spPr>
              <a:xfrm rot="13094400">
                <a:off x="272160" y="5501160"/>
                <a:ext cx="174600" cy="26280"/>
              </a:xfrm>
              <a:custGeom>
                <a:avLst/>
                <a:gdLst/>
                <a:ahLst/>
                <a:cxnLst/>
                <a:rect l="l" t="t" r="r" b="b"/>
                <a:pathLst>
                  <a:path w="7062" h="1077">
                    <a:moveTo>
                      <a:pt x="7062" y="240"/>
                    </a:moveTo>
                    <a:cubicBezTo>
                      <a:pt x="7062" y="240"/>
                      <a:pt x="2889" y="1076"/>
                      <a:pt x="0" y="0"/>
                    </a:cubicBezTo>
                  </a:path>
                </a:pathLst>
              </a:custGeom>
              <a:solidFill>
                <a:schemeClr val="dk1"/>
              </a:solidFill>
              <a:ln w="452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nvGrpSpPr>
              <p:cNvPr id="8" name="Google Shape;393;g24fa152ecfb_0_3847"/>
              <p:cNvGrpSpPr/>
              <p:nvPr/>
            </p:nvGrpSpPr>
            <p:grpSpPr>
              <a:xfrm>
                <a:off x="-575640" y="4908960"/>
                <a:ext cx="1882800" cy="2059200"/>
                <a:chOff x="-575640" y="4908960"/>
                <a:chExt cx="1882800" cy="2059200"/>
              </a:xfrm>
            </p:grpSpPr>
            <p:grpSp>
              <p:nvGrpSpPr>
                <p:cNvPr id="9" name="Google Shape;394;g24fa152ecfb_0_3847"/>
                <p:cNvGrpSpPr/>
                <p:nvPr/>
              </p:nvGrpSpPr>
              <p:grpSpPr>
                <a:xfrm>
                  <a:off x="-575640" y="4908960"/>
                  <a:ext cx="1882800" cy="2059200"/>
                  <a:chOff x="-575640" y="4908960"/>
                  <a:chExt cx="1882800" cy="2059200"/>
                </a:xfrm>
              </p:grpSpPr>
              <p:sp>
                <p:nvSpPr>
                  <p:cNvPr id="10" name="Google Shape;395;g24fa152ecfb_0_3847"/>
                  <p:cNvSpPr/>
                  <p:nvPr/>
                </p:nvSpPr>
                <p:spPr>
                  <a:xfrm rot="13094400">
                    <a:off x="-173160" y="5140440"/>
                    <a:ext cx="1077840" cy="1673640"/>
                  </a:xfrm>
                  <a:custGeom>
                    <a:avLst/>
                    <a:gdLst/>
                    <a:ahLst/>
                    <a:cxnLst/>
                    <a:rect l="l" t="t" r="r" b="b"/>
                    <a:pathLst>
                      <a:path w="43512" h="67544">
                        <a:moveTo>
                          <a:pt x="43512" y="67543"/>
                        </a:moveTo>
                        <a:cubicBezTo>
                          <a:pt x="43512" y="67543"/>
                          <a:pt x="37824" y="59756"/>
                          <a:pt x="35116" y="55591"/>
                        </a:cubicBezTo>
                        <a:cubicBezTo>
                          <a:pt x="32408" y="51426"/>
                          <a:pt x="31054" y="48801"/>
                          <a:pt x="28616" y="46175"/>
                        </a:cubicBezTo>
                        <a:cubicBezTo>
                          <a:pt x="26176" y="43549"/>
                          <a:pt x="20937" y="38294"/>
                          <a:pt x="17955" y="35214"/>
                        </a:cubicBezTo>
                        <a:cubicBezTo>
                          <a:pt x="14975" y="32135"/>
                          <a:pt x="9915" y="27604"/>
                          <a:pt x="7209" y="21902"/>
                        </a:cubicBezTo>
                        <a:cubicBezTo>
                          <a:pt x="4503" y="16200"/>
                          <a:pt x="1985" y="4708"/>
                          <a:pt x="1"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 name="Google Shape;396;g24fa152ecfb_0_3847"/>
                  <p:cNvSpPr/>
                  <p:nvPr/>
                </p:nvSpPr>
                <p:spPr>
                  <a:xfrm rot="13094400">
                    <a:off x="636480" y="5686200"/>
                    <a:ext cx="37080" cy="570600"/>
                  </a:xfrm>
                  <a:custGeom>
                    <a:avLst/>
                    <a:gdLst/>
                    <a:ahLst/>
                    <a:cxnLst/>
                    <a:rect l="l" t="t" r="r" b="b"/>
                    <a:pathLst>
                      <a:path w="1505" h="23039">
                        <a:moveTo>
                          <a:pt x="125" y="23039"/>
                        </a:moveTo>
                        <a:cubicBezTo>
                          <a:pt x="125" y="23039"/>
                          <a:pt x="1" y="15033"/>
                          <a:pt x="139" y="12411"/>
                        </a:cubicBezTo>
                        <a:cubicBezTo>
                          <a:pt x="279" y="9786"/>
                          <a:pt x="1505" y="6261"/>
                          <a:pt x="1417" y="4497"/>
                        </a:cubicBezTo>
                        <a:cubicBezTo>
                          <a:pt x="1330" y="2732"/>
                          <a:pt x="624" y="1"/>
                          <a:pt x="624"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 name="Google Shape;397;g24fa152ecfb_0_3847"/>
                  <p:cNvSpPr/>
                  <p:nvPr/>
                </p:nvSpPr>
                <p:spPr>
                  <a:xfrm rot="13094400">
                    <a:off x="605520" y="5879160"/>
                    <a:ext cx="265320" cy="353880"/>
                  </a:xfrm>
                  <a:custGeom>
                    <a:avLst/>
                    <a:gdLst/>
                    <a:ahLst/>
                    <a:cxnLst/>
                    <a:rect l="l" t="t" r="r" b="b"/>
                    <a:pathLst>
                      <a:path w="10720" h="14288">
                        <a:moveTo>
                          <a:pt x="1" y="13243"/>
                        </a:moveTo>
                        <a:cubicBezTo>
                          <a:pt x="1" y="13243"/>
                          <a:pt x="3038" y="8976"/>
                          <a:pt x="3989" y="7743"/>
                        </a:cubicBezTo>
                        <a:cubicBezTo>
                          <a:pt x="4940" y="6510"/>
                          <a:pt x="7339" y="4930"/>
                          <a:pt x="7882" y="4298"/>
                        </a:cubicBezTo>
                        <a:cubicBezTo>
                          <a:pt x="8426" y="3665"/>
                          <a:pt x="10609" y="1354"/>
                          <a:pt x="10720" y="0"/>
                        </a:cubicBezTo>
                        <a:cubicBezTo>
                          <a:pt x="10720" y="0"/>
                          <a:pt x="10055" y="3214"/>
                          <a:pt x="9012" y="4932"/>
                        </a:cubicBezTo>
                        <a:cubicBezTo>
                          <a:pt x="7969" y="6650"/>
                          <a:pt x="6201" y="9949"/>
                          <a:pt x="5748" y="11124"/>
                        </a:cubicBezTo>
                        <a:cubicBezTo>
                          <a:pt x="5294" y="12299"/>
                          <a:pt x="4115" y="14287"/>
                          <a:pt x="4115" y="14287"/>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 name="Google Shape;398;g24fa152ecfb_0_3847"/>
                  <p:cNvSpPr/>
                  <p:nvPr/>
                </p:nvSpPr>
                <p:spPr>
                  <a:xfrm rot="13094400">
                    <a:off x="99720" y="5687280"/>
                    <a:ext cx="415800" cy="73800"/>
                  </a:xfrm>
                  <a:custGeom>
                    <a:avLst/>
                    <a:gdLst/>
                    <a:ahLst/>
                    <a:cxnLst/>
                    <a:rect l="l" t="t" r="r" b="b"/>
                    <a:pathLst>
                      <a:path w="16790" h="2995">
                        <a:moveTo>
                          <a:pt x="16789" y="2994"/>
                        </a:moveTo>
                        <a:cubicBezTo>
                          <a:pt x="16789" y="2994"/>
                          <a:pt x="13126" y="2205"/>
                          <a:pt x="11362" y="2368"/>
                        </a:cubicBezTo>
                        <a:cubicBezTo>
                          <a:pt x="9599" y="2533"/>
                          <a:pt x="7292" y="2973"/>
                          <a:pt x="5934" y="2660"/>
                        </a:cubicBezTo>
                        <a:cubicBezTo>
                          <a:pt x="4578" y="2347"/>
                          <a:pt x="0" y="0"/>
                          <a:pt x="0" y="0"/>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 name="Google Shape;399;g24fa152ecfb_0_3847"/>
                  <p:cNvSpPr/>
                  <p:nvPr/>
                </p:nvSpPr>
                <p:spPr>
                  <a:xfrm rot="13094400">
                    <a:off x="143640" y="5641920"/>
                    <a:ext cx="172440" cy="146160"/>
                  </a:xfrm>
                  <a:custGeom>
                    <a:avLst/>
                    <a:gdLst/>
                    <a:ahLst/>
                    <a:cxnLst/>
                    <a:rect l="l" t="t" r="r" b="b"/>
                    <a:pathLst>
                      <a:path w="6978" h="5915">
                        <a:moveTo>
                          <a:pt x="6977" y="1"/>
                        </a:moveTo>
                        <a:cubicBezTo>
                          <a:pt x="6977" y="1"/>
                          <a:pt x="4532" y="1898"/>
                          <a:pt x="3446" y="2756"/>
                        </a:cubicBezTo>
                        <a:cubicBezTo>
                          <a:pt x="2359" y="3613"/>
                          <a:pt x="1378" y="5915"/>
                          <a:pt x="1" y="5872"/>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 name="Google Shape;400;g24fa152ecfb_0_3847"/>
                  <p:cNvSpPr/>
                  <p:nvPr/>
                </p:nvSpPr>
                <p:spPr>
                  <a:xfrm rot="13094400">
                    <a:off x="58680" y="5147640"/>
                    <a:ext cx="459000" cy="203040"/>
                  </a:xfrm>
                  <a:custGeom>
                    <a:avLst/>
                    <a:gdLst/>
                    <a:ahLst/>
                    <a:cxnLst/>
                    <a:rect l="l" t="t" r="r" b="b"/>
                    <a:pathLst>
                      <a:path w="18529" h="8201">
                        <a:moveTo>
                          <a:pt x="1" y="1"/>
                        </a:moveTo>
                        <a:cubicBezTo>
                          <a:pt x="1" y="1"/>
                          <a:pt x="3565" y="2736"/>
                          <a:pt x="4648" y="4005"/>
                        </a:cubicBezTo>
                        <a:cubicBezTo>
                          <a:pt x="5732" y="5273"/>
                          <a:pt x="8340" y="7483"/>
                          <a:pt x="9482" y="7765"/>
                        </a:cubicBezTo>
                        <a:cubicBezTo>
                          <a:pt x="10804" y="8090"/>
                          <a:pt x="12006" y="8201"/>
                          <a:pt x="13079" y="8201"/>
                        </a:cubicBezTo>
                        <a:cubicBezTo>
                          <a:pt x="15327" y="8201"/>
                          <a:pt x="17007" y="7718"/>
                          <a:pt x="18023" y="7718"/>
                        </a:cubicBezTo>
                        <a:cubicBezTo>
                          <a:pt x="18215" y="7718"/>
                          <a:pt x="18384" y="7735"/>
                          <a:pt x="18529" y="7777"/>
                        </a:cubicBezTo>
                        <a:cubicBezTo>
                          <a:pt x="18529" y="7777"/>
                          <a:pt x="16268" y="6915"/>
                          <a:pt x="14369" y="5781"/>
                        </a:cubicBezTo>
                        <a:cubicBezTo>
                          <a:pt x="12473" y="4649"/>
                          <a:pt x="9942" y="3333"/>
                          <a:pt x="7815" y="2968"/>
                        </a:cubicBezTo>
                        <a:cubicBezTo>
                          <a:pt x="5691" y="2604"/>
                          <a:pt x="1814" y="1118"/>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6" name="Google Shape;401;g24fa152ecfb_0_3847"/>
                  <p:cNvSpPr/>
                  <p:nvPr/>
                </p:nvSpPr>
                <p:spPr>
                  <a:xfrm rot="13094400">
                    <a:off x="145080" y="5235480"/>
                    <a:ext cx="390600" cy="237600"/>
                  </a:xfrm>
                  <a:custGeom>
                    <a:avLst/>
                    <a:gdLst/>
                    <a:ahLst/>
                    <a:cxnLst/>
                    <a:rect l="l" t="t" r="r" b="b"/>
                    <a:pathLst>
                      <a:path w="15779" h="9595">
                        <a:moveTo>
                          <a:pt x="1" y="0"/>
                        </a:moveTo>
                        <a:cubicBezTo>
                          <a:pt x="1" y="0"/>
                          <a:pt x="50" y="55"/>
                          <a:pt x="143" y="154"/>
                        </a:cubicBezTo>
                        <a:cubicBezTo>
                          <a:pt x="236" y="255"/>
                          <a:pt x="372" y="401"/>
                          <a:pt x="548" y="586"/>
                        </a:cubicBezTo>
                        <a:cubicBezTo>
                          <a:pt x="725" y="771"/>
                          <a:pt x="937" y="994"/>
                          <a:pt x="1188" y="1247"/>
                        </a:cubicBezTo>
                        <a:cubicBezTo>
                          <a:pt x="1312" y="1374"/>
                          <a:pt x="1444" y="1508"/>
                          <a:pt x="1584" y="1650"/>
                        </a:cubicBezTo>
                        <a:cubicBezTo>
                          <a:pt x="1726" y="1790"/>
                          <a:pt x="1876" y="1936"/>
                          <a:pt x="2032" y="2089"/>
                        </a:cubicBezTo>
                        <a:cubicBezTo>
                          <a:pt x="2112" y="2165"/>
                          <a:pt x="2193" y="2241"/>
                          <a:pt x="2275" y="2321"/>
                        </a:cubicBezTo>
                        <a:cubicBezTo>
                          <a:pt x="2316" y="2360"/>
                          <a:pt x="2359" y="2399"/>
                          <a:pt x="2400" y="2440"/>
                        </a:cubicBezTo>
                        <a:cubicBezTo>
                          <a:pt x="2421" y="2459"/>
                          <a:pt x="2442" y="2479"/>
                          <a:pt x="2464" y="2500"/>
                        </a:cubicBezTo>
                        <a:lnTo>
                          <a:pt x="2530" y="2558"/>
                        </a:lnTo>
                        <a:cubicBezTo>
                          <a:pt x="2619" y="2638"/>
                          <a:pt x="2709" y="2718"/>
                          <a:pt x="2802" y="2800"/>
                        </a:cubicBezTo>
                        <a:lnTo>
                          <a:pt x="2820" y="2815"/>
                        </a:lnTo>
                        <a:lnTo>
                          <a:pt x="2839" y="2831"/>
                        </a:lnTo>
                        <a:lnTo>
                          <a:pt x="2874" y="2860"/>
                        </a:lnTo>
                        <a:cubicBezTo>
                          <a:pt x="2898" y="2879"/>
                          <a:pt x="2923" y="2899"/>
                          <a:pt x="2946" y="2918"/>
                        </a:cubicBezTo>
                        <a:cubicBezTo>
                          <a:pt x="2995" y="2955"/>
                          <a:pt x="3044" y="2994"/>
                          <a:pt x="3092" y="3035"/>
                        </a:cubicBezTo>
                        <a:cubicBezTo>
                          <a:pt x="3189" y="3113"/>
                          <a:pt x="3289" y="3193"/>
                          <a:pt x="3388" y="3272"/>
                        </a:cubicBezTo>
                        <a:cubicBezTo>
                          <a:pt x="3493" y="3350"/>
                          <a:pt x="3598" y="3428"/>
                          <a:pt x="3703" y="3508"/>
                        </a:cubicBezTo>
                        <a:cubicBezTo>
                          <a:pt x="3810" y="3586"/>
                          <a:pt x="3917" y="3667"/>
                          <a:pt x="4026" y="3747"/>
                        </a:cubicBezTo>
                        <a:cubicBezTo>
                          <a:pt x="4137" y="3823"/>
                          <a:pt x="4250" y="3901"/>
                          <a:pt x="4363" y="3978"/>
                        </a:cubicBezTo>
                        <a:cubicBezTo>
                          <a:pt x="4475" y="4056"/>
                          <a:pt x="4588" y="4134"/>
                          <a:pt x="4703" y="4214"/>
                        </a:cubicBezTo>
                        <a:cubicBezTo>
                          <a:pt x="4820" y="4290"/>
                          <a:pt x="4936" y="4368"/>
                          <a:pt x="5053" y="4445"/>
                        </a:cubicBezTo>
                        <a:cubicBezTo>
                          <a:pt x="5172" y="4521"/>
                          <a:pt x="5290" y="4599"/>
                          <a:pt x="5409" y="4679"/>
                        </a:cubicBezTo>
                        <a:cubicBezTo>
                          <a:pt x="5530" y="4757"/>
                          <a:pt x="5652" y="4829"/>
                          <a:pt x="5773" y="4906"/>
                        </a:cubicBezTo>
                        <a:cubicBezTo>
                          <a:pt x="6018" y="5056"/>
                          <a:pt x="6263" y="5212"/>
                          <a:pt x="6514" y="5358"/>
                        </a:cubicBezTo>
                        <a:cubicBezTo>
                          <a:pt x="6641" y="5432"/>
                          <a:pt x="6765" y="5506"/>
                          <a:pt x="6892" y="5580"/>
                        </a:cubicBezTo>
                        <a:lnTo>
                          <a:pt x="7080" y="5690"/>
                        </a:lnTo>
                        <a:lnTo>
                          <a:pt x="7269" y="5799"/>
                        </a:lnTo>
                        <a:cubicBezTo>
                          <a:pt x="7524" y="5941"/>
                          <a:pt x="7779" y="6087"/>
                          <a:pt x="8034" y="6227"/>
                        </a:cubicBezTo>
                        <a:cubicBezTo>
                          <a:pt x="8288" y="6366"/>
                          <a:pt x="8543" y="6502"/>
                          <a:pt x="8796" y="6638"/>
                        </a:cubicBezTo>
                        <a:cubicBezTo>
                          <a:pt x="9306" y="6904"/>
                          <a:pt x="9810" y="7159"/>
                          <a:pt x="10302" y="7399"/>
                        </a:cubicBezTo>
                        <a:cubicBezTo>
                          <a:pt x="10424" y="7459"/>
                          <a:pt x="10547" y="7517"/>
                          <a:pt x="10668" y="7577"/>
                        </a:cubicBezTo>
                        <a:cubicBezTo>
                          <a:pt x="10788" y="7634"/>
                          <a:pt x="10909" y="7690"/>
                          <a:pt x="11029" y="7745"/>
                        </a:cubicBezTo>
                        <a:cubicBezTo>
                          <a:pt x="11148" y="7801"/>
                          <a:pt x="11267" y="7856"/>
                          <a:pt x="11384" y="7910"/>
                        </a:cubicBezTo>
                        <a:cubicBezTo>
                          <a:pt x="11442" y="7935"/>
                          <a:pt x="11500" y="7963"/>
                          <a:pt x="11559" y="7990"/>
                        </a:cubicBezTo>
                        <a:cubicBezTo>
                          <a:pt x="11617" y="8015"/>
                          <a:pt x="11673" y="8041"/>
                          <a:pt x="11732" y="8066"/>
                        </a:cubicBezTo>
                        <a:cubicBezTo>
                          <a:pt x="11961" y="8167"/>
                          <a:pt x="12183" y="8266"/>
                          <a:pt x="12399" y="8361"/>
                        </a:cubicBezTo>
                        <a:cubicBezTo>
                          <a:pt x="12617" y="8453"/>
                          <a:pt x="12829" y="8539"/>
                          <a:pt x="13031" y="8622"/>
                        </a:cubicBezTo>
                        <a:cubicBezTo>
                          <a:pt x="13132" y="8663"/>
                          <a:pt x="13232" y="8704"/>
                          <a:pt x="13327" y="8743"/>
                        </a:cubicBezTo>
                        <a:cubicBezTo>
                          <a:pt x="13424" y="8782"/>
                          <a:pt x="13522" y="8819"/>
                          <a:pt x="13613" y="8854"/>
                        </a:cubicBezTo>
                        <a:cubicBezTo>
                          <a:pt x="13800" y="8926"/>
                          <a:pt x="13977" y="8992"/>
                          <a:pt x="14142" y="9056"/>
                        </a:cubicBezTo>
                        <a:cubicBezTo>
                          <a:pt x="14477" y="9177"/>
                          <a:pt x="14770" y="9276"/>
                          <a:pt x="15012" y="9359"/>
                        </a:cubicBezTo>
                        <a:cubicBezTo>
                          <a:pt x="15255" y="9435"/>
                          <a:pt x="15447" y="9494"/>
                          <a:pt x="15578" y="9535"/>
                        </a:cubicBezTo>
                        <a:cubicBezTo>
                          <a:pt x="15708" y="9573"/>
                          <a:pt x="15778" y="9595"/>
                          <a:pt x="15778" y="9595"/>
                        </a:cubicBezTo>
                        <a:cubicBezTo>
                          <a:pt x="15778" y="9595"/>
                          <a:pt x="15710" y="9568"/>
                          <a:pt x="15584" y="9515"/>
                        </a:cubicBezTo>
                        <a:cubicBezTo>
                          <a:pt x="15457" y="9463"/>
                          <a:pt x="15272" y="9387"/>
                          <a:pt x="15037" y="9291"/>
                        </a:cubicBezTo>
                        <a:cubicBezTo>
                          <a:pt x="14804" y="9190"/>
                          <a:pt x="14520" y="9068"/>
                          <a:pt x="14195" y="8928"/>
                        </a:cubicBezTo>
                        <a:cubicBezTo>
                          <a:pt x="14033" y="8854"/>
                          <a:pt x="13862" y="8776"/>
                          <a:pt x="13681" y="8692"/>
                        </a:cubicBezTo>
                        <a:cubicBezTo>
                          <a:pt x="13592" y="8651"/>
                          <a:pt x="13498" y="8611"/>
                          <a:pt x="13403" y="8568"/>
                        </a:cubicBezTo>
                        <a:cubicBezTo>
                          <a:pt x="13309" y="8523"/>
                          <a:pt x="13212" y="8478"/>
                          <a:pt x="13113" y="8432"/>
                        </a:cubicBezTo>
                        <a:cubicBezTo>
                          <a:pt x="12916" y="8338"/>
                          <a:pt x="12710" y="8243"/>
                          <a:pt x="12500" y="8140"/>
                        </a:cubicBezTo>
                        <a:cubicBezTo>
                          <a:pt x="12288" y="8037"/>
                          <a:pt x="12070" y="7932"/>
                          <a:pt x="11847" y="7823"/>
                        </a:cubicBezTo>
                        <a:cubicBezTo>
                          <a:pt x="11790" y="7795"/>
                          <a:pt x="11734" y="7766"/>
                          <a:pt x="11677" y="7739"/>
                        </a:cubicBezTo>
                        <a:cubicBezTo>
                          <a:pt x="11621" y="7712"/>
                          <a:pt x="11562" y="7683"/>
                          <a:pt x="11506" y="7653"/>
                        </a:cubicBezTo>
                        <a:cubicBezTo>
                          <a:pt x="11391" y="7595"/>
                          <a:pt x="11277" y="7537"/>
                          <a:pt x="11160" y="7478"/>
                        </a:cubicBezTo>
                        <a:cubicBezTo>
                          <a:pt x="11043" y="7418"/>
                          <a:pt x="10924" y="7358"/>
                          <a:pt x="10806" y="7299"/>
                        </a:cubicBezTo>
                        <a:cubicBezTo>
                          <a:pt x="10685" y="7237"/>
                          <a:pt x="10566" y="7177"/>
                          <a:pt x="10446" y="7113"/>
                        </a:cubicBezTo>
                        <a:cubicBezTo>
                          <a:pt x="10325" y="7050"/>
                          <a:pt x="10203" y="6988"/>
                          <a:pt x="10080" y="6924"/>
                        </a:cubicBezTo>
                        <a:cubicBezTo>
                          <a:pt x="10018" y="6893"/>
                          <a:pt x="9958" y="6860"/>
                          <a:pt x="9895" y="6829"/>
                        </a:cubicBezTo>
                        <a:cubicBezTo>
                          <a:pt x="9833" y="6795"/>
                          <a:pt x="9773" y="6762"/>
                          <a:pt x="9710" y="6729"/>
                        </a:cubicBezTo>
                        <a:cubicBezTo>
                          <a:pt x="9463" y="6597"/>
                          <a:pt x="9214" y="6463"/>
                          <a:pt x="8961" y="6329"/>
                        </a:cubicBezTo>
                        <a:cubicBezTo>
                          <a:pt x="8712" y="6190"/>
                          <a:pt x="8460" y="6052"/>
                          <a:pt x="8207" y="5912"/>
                        </a:cubicBezTo>
                        <a:cubicBezTo>
                          <a:pt x="7954" y="5772"/>
                          <a:pt x="7703" y="5628"/>
                          <a:pt x="7450" y="5486"/>
                        </a:cubicBezTo>
                        <a:lnTo>
                          <a:pt x="7259" y="5379"/>
                        </a:lnTo>
                        <a:lnTo>
                          <a:pt x="7072" y="5268"/>
                        </a:lnTo>
                        <a:cubicBezTo>
                          <a:pt x="6946" y="5196"/>
                          <a:pt x="6822" y="5122"/>
                          <a:pt x="6697" y="5050"/>
                        </a:cubicBezTo>
                        <a:cubicBezTo>
                          <a:pt x="6446" y="4905"/>
                          <a:pt x="6201" y="4755"/>
                          <a:pt x="5958" y="4607"/>
                        </a:cubicBezTo>
                        <a:cubicBezTo>
                          <a:pt x="5835" y="4533"/>
                          <a:pt x="5713" y="4461"/>
                          <a:pt x="5594" y="4385"/>
                        </a:cubicBezTo>
                        <a:cubicBezTo>
                          <a:pt x="5473" y="4311"/>
                          <a:pt x="5355" y="4237"/>
                          <a:pt x="5236" y="4161"/>
                        </a:cubicBezTo>
                        <a:cubicBezTo>
                          <a:pt x="5117" y="4087"/>
                          <a:pt x="4999" y="4014"/>
                          <a:pt x="4882" y="3942"/>
                        </a:cubicBezTo>
                        <a:cubicBezTo>
                          <a:pt x="4767" y="3866"/>
                          <a:pt x="4652" y="3790"/>
                          <a:pt x="4540" y="3714"/>
                        </a:cubicBezTo>
                        <a:cubicBezTo>
                          <a:pt x="4427" y="3640"/>
                          <a:pt x="4314" y="3566"/>
                          <a:pt x="4203" y="3492"/>
                        </a:cubicBezTo>
                        <a:cubicBezTo>
                          <a:pt x="4094" y="3416"/>
                          <a:pt x="3985" y="3342"/>
                          <a:pt x="3878" y="3268"/>
                        </a:cubicBezTo>
                        <a:cubicBezTo>
                          <a:pt x="3771" y="3194"/>
                          <a:pt x="3666" y="3121"/>
                          <a:pt x="3561" y="3049"/>
                        </a:cubicBezTo>
                        <a:cubicBezTo>
                          <a:pt x="3458" y="2973"/>
                          <a:pt x="3357" y="2897"/>
                          <a:pt x="3256" y="2821"/>
                        </a:cubicBezTo>
                        <a:cubicBezTo>
                          <a:pt x="3207" y="2784"/>
                          <a:pt x="3156" y="2747"/>
                          <a:pt x="3108" y="2710"/>
                        </a:cubicBezTo>
                        <a:cubicBezTo>
                          <a:pt x="3082" y="2693"/>
                          <a:pt x="3057" y="2673"/>
                          <a:pt x="3034" y="2656"/>
                        </a:cubicBezTo>
                        <a:lnTo>
                          <a:pt x="2997" y="2628"/>
                        </a:lnTo>
                        <a:lnTo>
                          <a:pt x="2979" y="2615"/>
                        </a:lnTo>
                        <a:lnTo>
                          <a:pt x="2964" y="2601"/>
                        </a:lnTo>
                        <a:cubicBezTo>
                          <a:pt x="2870" y="2525"/>
                          <a:pt x="2779" y="2451"/>
                          <a:pt x="2688" y="2377"/>
                        </a:cubicBezTo>
                        <a:cubicBezTo>
                          <a:pt x="2666" y="2358"/>
                          <a:pt x="2643" y="2340"/>
                          <a:pt x="2621" y="2323"/>
                        </a:cubicBezTo>
                        <a:cubicBezTo>
                          <a:pt x="2598" y="2303"/>
                          <a:pt x="2577" y="2284"/>
                          <a:pt x="2555" y="2267"/>
                        </a:cubicBezTo>
                        <a:cubicBezTo>
                          <a:pt x="2510" y="2228"/>
                          <a:pt x="2468" y="2191"/>
                          <a:pt x="2425" y="2154"/>
                        </a:cubicBezTo>
                        <a:cubicBezTo>
                          <a:pt x="2339" y="2080"/>
                          <a:pt x="2256" y="2008"/>
                          <a:pt x="2172" y="1938"/>
                        </a:cubicBezTo>
                        <a:cubicBezTo>
                          <a:pt x="2009" y="1794"/>
                          <a:pt x="1853" y="1654"/>
                          <a:pt x="1703" y="1523"/>
                        </a:cubicBezTo>
                        <a:cubicBezTo>
                          <a:pt x="1555" y="1391"/>
                          <a:pt x="1415" y="1265"/>
                          <a:pt x="1281" y="1148"/>
                        </a:cubicBezTo>
                        <a:cubicBezTo>
                          <a:pt x="1018" y="911"/>
                          <a:pt x="787" y="704"/>
                          <a:pt x="598" y="535"/>
                        </a:cubicBezTo>
                        <a:cubicBezTo>
                          <a:pt x="217" y="195"/>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7" name="Google Shape;402;g24fa152ecfb_0_3847"/>
                  <p:cNvSpPr/>
                  <p:nvPr/>
                </p:nvSpPr>
                <p:spPr>
                  <a:xfrm rot="13094400">
                    <a:off x="522000" y="4892040"/>
                    <a:ext cx="125280" cy="519840"/>
                  </a:xfrm>
                  <a:custGeom>
                    <a:avLst/>
                    <a:gdLst/>
                    <a:ahLst/>
                    <a:cxnLst/>
                    <a:rect l="l" t="t" r="r" b="b"/>
                    <a:pathLst>
                      <a:path w="5066" h="20990">
                        <a:moveTo>
                          <a:pt x="833" y="0"/>
                        </a:moveTo>
                        <a:cubicBezTo>
                          <a:pt x="1778" y="2580"/>
                          <a:pt x="788" y="5418"/>
                          <a:pt x="959" y="6694"/>
                        </a:cubicBezTo>
                        <a:cubicBezTo>
                          <a:pt x="1407" y="10040"/>
                          <a:pt x="0" y="13250"/>
                          <a:pt x="494" y="15558"/>
                        </a:cubicBezTo>
                        <a:cubicBezTo>
                          <a:pt x="990" y="17865"/>
                          <a:pt x="2930" y="20989"/>
                          <a:pt x="2930" y="20989"/>
                        </a:cubicBezTo>
                        <a:cubicBezTo>
                          <a:pt x="2889" y="18320"/>
                          <a:pt x="5066" y="12941"/>
                          <a:pt x="4527" y="10046"/>
                        </a:cubicBezTo>
                        <a:cubicBezTo>
                          <a:pt x="3988" y="7150"/>
                          <a:pt x="833" y="1"/>
                          <a:pt x="83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8" name="Google Shape;403;g24fa152ecfb_0_3847"/>
                  <p:cNvSpPr/>
                  <p:nvPr/>
                </p:nvSpPr>
                <p:spPr>
                  <a:xfrm rot="13094400">
                    <a:off x="462240" y="5071320"/>
                    <a:ext cx="122040" cy="483840"/>
                  </a:xfrm>
                  <a:custGeom>
                    <a:avLst/>
                    <a:gdLst/>
                    <a:ahLst/>
                    <a:cxnLst/>
                    <a:rect l="l" t="t" r="r" b="b"/>
                    <a:pathLst>
                      <a:path w="4944" h="19544">
                        <a:moveTo>
                          <a:pt x="1" y="0"/>
                        </a:moveTo>
                        <a:cubicBezTo>
                          <a:pt x="1" y="0"/>
                          <a:pt x="536" y="1158"/>
                          <a:pt x="1341" y="2897"/>
                        </a:cubicBezTo>
                        <a:cubicBezTo>
                          <a:pt x="1442" y="3113"/>
                          <a:pt x="1543" y="3340"/>
                          <a:pt x="1650" y="3576"/>
                        </a:cubicBezTo>
                        <a:cubicBezTo>
                          <a:pt x="1755" y="3811"/>
                          <a:pt x="1870" y="4052"/>
                          <a:pt x="1979" y="4303"/>
                        </a:cubicBezTo>
                        <a:cubicBezTo>
                          <a:pt x="2090" y="4552"/>
                          <a:pt x="2205" y="4811"/>
                          <a:pt x="2322" y="5074"/>
                        </a:cubicBezTo>
                        <a:cubicBezTo>
                          <a:pt x="2432" y="5338"/>
                          <a:pt x="2547" y="5607"/>
                          <a:pt x="2664" y="5881"/>
                        </a:cubicBezTo>
                        <a:cubicBezTo>
                          <a:pt x="2678" y="5914"/>
                          <a:pt x="2693" y="5949"/>
                          <a:pt x="2707" y="5982"/>
                        </a:cubicBezTo>
                        <a:cubicBezTo>
                          <a:pt x="2720" y="6017"/>
                          <a:pt x="2734" y="6052"/>
                          <a:pt x="2748" y="6087"/>
                        </a:cubicBezTo>
                        <a:cubicBezTo>
                          <a:pt x="2775" y="6157"/>
                          <a:pt x="2804" y="6227"/>
                          <a:pt x="2831" y="6299"/>
                        </a:cubicBezTo>
                        <a:cubicBezTo>
                          <a:pt x="2857" y="6369"/>
                          <a:pt x="2882" y="6439"/>
                          <a:pt x="2907" y="6509"/>
                        </a:cubicBezTo>
                        <a:cubicBezTo>
                          <a:pt x="2932" y="6581"/>
                          <a:pt x="2960" y="6651"/>
                          <a:pt x="2983" y="6723"/>
                        </a:cubicBezTo>
                        <a:cubicBezTo>
                          <a:pt x="3032" y="6869"/>
                          <a:pt x="3082" y="7013"/>
                          <a:pt x="3127" y="7161"/>
                        </a:cubicBezTo>
                        <a:cubicBezTo>
                          <a:pt x="3150" y="7235"/>
                          <a:pt x="3174" y="7309"/>
                          <a:pt x="3197" y="7383"/>
                        </a:cubicBezTo>
                        <a:cubicBezTo>
                          <a:pt x="3218" y="7457"/>
                          <a:pt x="3240" y="7533"/>
                          <a:pt x="3263" y="7607"/>
                        </a:cubicBezTo>
                        <a:cubicBezTo>
                          <a:pt x="3438" y="8204"/>
                          <a:pt x="3594" y="8821"/>
                          <a:pt x="3732" y="9439"/>
                        </a:cubicBezTo>
                        <a:cubicBezTo>
                          <a:pt x="3874" y="10058"/>
                          <a:pt x="3995" y="10682"/>
                          <a:pt x="4104" y="11299"/>
                        </a:cubicBezTo>
                        <a:cubicBezTo>
                          <a:pt x="4129" y="11453"/>
                          <a:pt x="4156" y="11606"/>
                          <a:pt x="4181" y="11760"/>
                        </a:cubicBezTo>
                        <a:cubicBezTo>
                          <a:pt x="4207" y="11912"/>
                          <a:pt x="4232" y="12066"/>
                          <a:pt x="4257" y="12215"/>
                        </a:cubicBezTo>
                        <a:cubicBezTo>
                          <a:pt x="4279" y="12367"/>
                          <a:pt x="4302" y="12519"/>
                          <a:pt x="4325" y="12669"/>
                        </a:cubicBezTo>
                        <a:cubicBezTo>
                          <a:pt x="4347" y="12818"/>
                          <a:pt x="4368" y="12966"/>
                          <a:pt x="4388" y="13114"/>
                        </a:cubicBezTo>
                        <a:cubicBezTo>
                          <a:pt x="4467" y="13705"/>
                          <a:pt x="4537" y="14277"/>
                          <a:pt x="4594" y="14822"/>
                        </a:cubicBezTo>
                        <a:cubicBezTo>
                          <a:pt x="4607" y="14958"/>
                          <a:pt x="4621" y="15093"/>
                          <a:pt x="4633" y="15225"/>
                        </a:cubicBezTo>
                        <a:cubicBezTo>
                          <a:pt x="4644" y="15357"/>
                          <a:pt x="4656" y="15487"/>
                          <a:pt x="4668" y="15616"/>
                        </a:cubicBezTo>
                        <a:cubicBezTo>
                          <a:pt x="4691" y="15873"/>
                          <a:pt x="4709" y="16120"/>
                          <a:pt x="4728" y="16359"/>
                        </a:cubicBezTo>
                        <a:cubicBezTo>
                          <a:pt x="4742" y="16596"/>
                          <a:pt x="4757" y="16824"/>
                          <a:pt x="4767" y="17042"/>
                        </a:cubicBezTo>
                        <a:cubicBezTo>
                          <a:pt x="4781" y="17260"/>
                          <a:pt x="4788" y="17466"/>
                          <a:pt x="4796" y="17661"/>
                        </a:cubicBezTo>
                        <a:cubicBezTo>
                          <a:pt x="4802" y="17853"/>
                          <a:pt x="4808" y="18036"/>
                          <a:pt x="4810" y="18203"/>
                        </a:cubicBezTo>
                        <a:cubicBezTo>
                          <a:pt x="4812" y="18287"/>
                          <a:pt x="4814" y="18369"/>
                          <a:pt x="4814" y="18445"/>
                        </a:cubicBezTo>
                        <a:cubicBezTo>
                          <a:pt x="4814" y="18522"/>
                          <a:pt x="4816" y="18596"/>
                          <a:pt x="4816" y="18666"/>
                        </a:cubicBezTo>
                        <a:cubicBezTo>
                          <a:pt x="4816" y="18804"/>
                          <a:pt x="4814" y="18929"/>
                          <a:pt x="4812" y="19038"/>
                        </a:cubicBezTo>
                        <a:cubicBezTo>
                          <a:pt x="4812" y="19092"/>
                          <a:pt x="4812" y="19143"/>
                          <a:pt x="4812" y="19190"/>
                        </a:cubicBezTo>
                        <a:cubicBezTo>
                          <a:pt x="4810" y="19234"/>
                          <a:pt x="4808" y="19277"/>
                          <a:pt x="4808" y="19314"/>
                        </a:cubicBezTo>
                        <a:cubicBezTo>
                          <a:pt x="4804" y="19464"/>
                          <a:pt x="4802" y="19544"/>
                          <a:pt x="4802" y="19544"/>
                        </a:cubicBezTo>
                        <a:cubicBezTo>
                          <a:pt x="4802" y="19544"/>
                          <a:pt x="4810" y="19464"/>
                          <a:pt x="4827" y="19316"/>
                        </a:cubicBezTo>
                        <a:cubicBezTo>
                          <a:pt x="4833" y="19277"/>
                          <a:pt x="4837" y="19236"/>
                          <a:pt x="4843" y="19192"/>
                        </a:cubicBezTo>
                        <a:cubicBezTo>
                          <a:pt x="4847" y="19145"/>
                          <a:pt x="4851" y="19094"/>
                          <a:pt x="4856" y="19040"/>
                        </a:cubicBezTo>
                        <a:cubicBezTo>
                          <a:pt x="4866" y="18933"/>
                          <a:pt x="4878" y="18808"/>
                          <a:pt x="4888" y="18668"/>
                        </a:cubicBezTo>
                        <a:cubicBezTo>
                          <a:pt x="4891" y="18598"/>
                          <a:pt x="4897" y="18524"/>
                          <a:pt x="4901" y="18448"/>
                        </a:cubicBezTo>
                        <a:cubicBezTo>
                          <a:pt x="4907" y="18371"/>
                          <a:pt x="4911" y="18289"/>
                          <a:pt x="4915" y="18205"/>
                        </a:cubicBezTo>
                        <a:cubicBezTo>
                          <a:pt x="4925" y="18036"/>
                          <a:pt x="4928" y="17855"/>
                          <a:pt x="4934" y="17659"/>
                        </a:cubicBezTo>
                        <a:cubicBezTo>
                          <a:pt x="4938" y="17464"/>
                          <a:pt x="4944" y="17256"/>
                          <a:pt x="4942" y="17038"/>
                        </a:cubicBezTo>
                        <a:cubicBezTo>
                          <a:pt x="4944" y="16818"/>
                          <a:pt x="4938" y="16589"/>
                          <a:pt x="4934" y="16349"/>
                        </a:cubicBezTo>
                        <a:cubicBezTo>
                          <a:pt x="4928" y="16108"/>
                          <a:pt x="4921" y="15859"/>
                          <a:pt x="4909" y="15600"/>
                        </a:cubicBezTo>
                        <a:cubicBezTo>
                          <a:pt x="4905" y="15470"/>
                          <a:pt x="4897" y="15340"/>
                          <a:pt x="4888" y="15205"/>
                        </a:cubicBezTo>
                        <a:cubicBezTo>
                          <a:pt x="4882" y="15071"/>
                          <a:pt x="4872" y="14937"/>
                          <a:pt x="4862" y="14799"/>
                        </a:cubicBezTo>
                        <a:cubicBezTo>
                          <a:pt x="4825" y="14250"/>
                          <a:pt x="4775" y="13670"/>
                          <a:pt x="4705" y="13075"/>
                        </a:cubicBezTo>
                        <a:cubicBezTo>
                          <a:pt x="4687" y="12925"/>
                          <a:pt x="4668" y="12776"/>
                          <a:pt x="4650" y="12624"/>
                        </a:cubicBezTo>
                        <a:cubicBezTo>
                          <a:pt x="4631" y="12472"/>
                          <a:pt x="4609" y="12320"/>
                          <a:pt x="4590" y="12167"/>
                        </a:cubicBezTo>
                        <a:cubicBezTo>
                          <a:pt x="4569" y="12015"/>
                          <a:pt x="4545" y="11859"/>
                          <a:pt x="4524" y="11706"/>
                        </a:cubicBezTo>
                        <a:cubicBezTo>
                          <a:pt x="4498" y="11550"/>
                          <a:pt x="4475" y="11396"/>
                          <a:pt x="4450" y="11241"/>
                        </a:cubicBezTo>
                        <a:cubicBezTo>
                          <a:pt x="4347" y="10616"/>
                          <a:pt x="4226" y="9986"/>
                          <a:pt x="4086" y="9359"/>
                        </a:cubicBezTo>
                        <a:cubicBezTo>
                          <a:pt x="3944" y="8735"/>
                          <a:pt x="3785" y="8110"/>
                          <a:pt x="3598" y="7505"/>
                        </a:cubicBezTo>
                        <a:cubicBezTo>
                          <a:pt x="3574" y="7430"/>
                          <a:pt x="3551" y="7354"/>
                          <a:pt x="3528" y="7280"/>
                        </a:cubicBezTo>
                        <a:cubicBezTo>
                          <a:pt x="3504" y="7204"/>
                          <a:pt x="3479" y="7130"/>
                          <a:pt x="3456" y="7054"/>
                        </a:cubicBezTo>
                        <a:cubicBezTo>
                          <a:pt x="3407" y="6906"/>
                          <a:pt x="3353" y="6758"/>
                          <a:pt x="3300" y="6613"/>
                        </a:cubicBezTo>
                        <a:cubicBezTo>
                          <a:pt x="3275" y="6539"/>
                          <a:pt x="3246" y="6467"/>
                          <a:pt x="3218" y="6393"/>
                        </a:cubicBezTo>
                        <a:cubicBezTo>
                          <a:pt x="3189" y="6321"/>
                          <a:pt x="3162" y="6249"/>
                          <a:pt x="3135" y="6177"/>
                        </a:cubicBezTo>
                        <a:cubicBezTo>
                          <a:pt x="3106" y="6107"/>
                          <a:pt x="3076" y="6037"/>
                          <a:pt x="3047" y="5967"/>
                        </a:cubicBezTo>
                        <a:cubicBezTo>
                          <a:pt x="3032" y="5932"/>
                          <a:pt x="3018" y="5897"/>
                          <a:pt x="3004" y="5862"/>
                        </a:cubicBezTo>
                        <a:cubicBezTo>
                          <a:pt x="2989" y="5827"/>
                          <a:pt x="2973" y="5792"/>
                          <a:pt x="2958" y="5757"/>
                        </a:cubicBezTo>
                        <a:cubicBezTo>
                          <a:pt x="2833" y="5484"/>
                          <a:pt x="2713" y="5214"/>
                          <a:pt x="2592" y="4951"/>
                        </a:cubicBezTo>
                        <a:cubicBezTo>
                          <a:pt x="2466" y="4690"/>
                          <a:pt x="2343" y="4436"/>
                          <a:pt x="2224" y="4189"/>
                        </a:cubicBezTo>
                        <a:cubicBezTo>
                          <a:pt x="2193" y="4126"/>
                          <a:pt x="2164" y="4066"/>
                          <a:pt x="2135" y="4004"/>
                        </a:cubicBezTo>
                        <a:cubicBezTo>
                          <a:pt x="2104" y="3943"/>
                          <a:pt x="2074" y="3883"/>
                          <a:pt x="2043" y="3825"/>
                        </a:cubicBezTo>
                        <a:cubicBezTo>
                          <a:pt x="1985" y="3704"/>
                          <a:pt x="1925" y="3587"/>
                          <a:pt x="1866" y="3473"/>
                        </a:cubicBezTo>
                        <a:cubicBezTo>
                          <a:pt x="1750" y="3241"/>
                          <a:pt x="1639" y="3017"/>
                          <a:pt x="1526" y="2805"/>
                        </a:cubicBezTo>
                        <a:cubicBezTo>
                          <a:pt x="1415" y="2593"/>
                          <a:pt x="1310" y="2391"/>
                          <a:pt x="1209" y="2196"/>
                        </a:cubicBezTo>
                        <a:cubicBezTo>
                          <a:pt x="1106" y="2004"/>
                          <a:pt x="1008" y="1821"/>
                          <a:pt x="915" y="1650"/>
                        </a:cubicBezTo>
                        <a:cubicBezTo>
                          <a:pt x="732" y="1305"/>
                          <a:pt x="567" y="1010"/>
                          <a:pt x="433" y="765"/>
                        </a:cubicBezTo>
                        <a:cubicBezTo>
                          <a:pt x="298" y="519"/>
                          <a:pt x="187" y="329"/>
                          <a:pt x="115" y="198"/>
                        </a:cubicBezTo>
                        <a:cubicBezTo>
                          <a:pt x="40" y="68"/>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9" name="Google Shape;404;g24fa152ecfb_0_3847"/>
                  <p:cNvSpPr/>
                  <p:nvPr/>
                </p:nvSpPr>
                <p:spPr>
                  <a:xfrm rot="13094400">
                    <a:off x="523800" y="5359680"/>
                    <a:ext cx="146880" cy="547920"/>
                  </a:xfrm>
                  <a:custGeom>
                    <a:avLst/>
                    <a:gdLst/>
                    <a:ahLst/>
                    <a:cxnLst/>
                    <a:rect l="l" t="t" r="r" b="b"/>
                    <a:pathLst>
                      <a:path w="5942" h="22126">
                        <a:moveTo>
                          <a:pt x="0" y="0"/>
                        </a:moveTo>
                        <a:cubicBezTo>
                          <a:pt x="2531" y="3652"/>
                          <a:pt x="607" y="4480"/>
                          <a:pt x="1469" y="7484"/>
                        </a:cubicBezTo>
                        <a:cubicBezTo>
                          <a:pt x="1945" y="9144"/>
                          <a:pt x="1358" y="12052"/>
                          <a:pt x="1724" y="14840"/>
                        </a:cubicBezTo>
                        <a:cubicBezTo>
                          <a:pt x="2089" y="17628"/>
                          <a:pt x="3659" y="22125"/>
                          <a:pt x="3659" y="22125"/>
                        </a:cubicBezTo>
                        <a:cubicBezTo>
                          <a:pt x="3759" y="20590"/>
                          <a:pt x="4576" y="19147"/>
                          <a:pt x="5245" y="17196"/>
                        </a:cubicBezTo>
                        <a:cubicBezTo>
                          <a:pt x="5914" y="15244"/>
                          <a:pt x="5941" y="11256"/>
                          <a:pt x="4535" y="7043"/>
                        </a:cubicBezTo>
                        <a:cubicBezTo>
                          <a:pt x="3126" y="2829"/>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0" name="Google Shape;405;g24fa152ecfb_0_3847"/>
                  <p:cNvSpPr/>
                  <p:nvPr/>
                </p:nvSpPr>
                <p:spPr>
                  <a:xfrm rot="13094400">
                    <a:off x="143280" y="5863320"/>
                    <a:ext cx="354960" cy="82080"/>
                  </a:xfrm>
                  <a:custGeom>
                    <a:avLst/>
                    <a:gdLst/>
                    <a:ahLst/>
                    <a:cxnLst/>
                    <a:rect l="l" t="t" r="r" b="b"/>
                    <a:pathLst>
                      <a:path w="14343" h="3329">
                        <a:moveTo>
                          <a:pt x="11492" y="0"/>
                        </a:moveTo>
                        <a:cubicBezTo>
                          <a:pt x="10769" y="0"/>
                          <a:pt x="10024" y="40"/>
                          <a:pt x="9413" y="160"/>
                        </a:cubicBezTo>
                        <a:cubicBezTo>
                          <a:pt x="7772" y="480"/>
                          <a:pt x="4574" y="1850"/>
                          <a:pt x="1292" y="1850"/>
                        </a:cubicBezTo>
                        <a:cubicBezTo>
                          <a:pt x="862" y="1850"/>
                          <a:pt x="430" y="1827"/>
                          <a:pt x="1" y="1774"/>
                        </a:cubicBezTo>
                        <a:lnTo>
                          <a:pt x="1" y="1774"/>
                        </a:lnTo>
                        <a:cubicBezTo>
                          <a:pt x="1" y="1774"/>
                          <a:pt x="3800" y="3231"/>
                          <a:pt x="6242" y="3325"/>
                        </a:cubicBezTo>
                        <a:cubicBezTo>
                          <a:pt x="6313" y="3328"/>
                          <a:pt x="6384" y="3329"/>
                          <a:pt x="6454" y="3329"/>
                        </a:cubicBezTo>
                        <a:cubicBezTo>
                          <a:pt x="8773" y="3329"/>
                          <a:pt x="10247" y="1871"/>
                          <a:pt x="10992" y="1790"/>
                        </a:cubicBezTo>
                        <a:cubicBezTo>
                          <a:pt x="11763" y="1704"/>
                          <a:pt x="14342" y="166"/>
                          <a:pt x="14342" y="166"/>
                        </a:cubicBezTo>
                        <a:cubicBezTo>
                          <a:pt x="14342" y="166"/>
                          <a:pt x="12961" y="0"/>
                          <a:pt x="11492"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 name="Google Shape;406;g24fa152ecfb_0_3847"/>
                  <p:cNvSpPr/>
                  <p:nvPr/>
                </p:nvSpPr>
                <p:spPr>
                  <a:xfrm rot="13094400">
                    <a:off x="270000" y="5925960"/>
                    <a:ext cx="220680" cy="21960"/>
                  </a:xfrm>
                  <a:custGeom>
                    <a:avLst/>
                    <a:gdLst/>
                    <a:ahLst/>
                    <a:cxnLst/>
                    <a:rect l="l" t="t" r="r" b="b"/>
                    <a:pathLst>
                      <a:path w="8913" h="902">
                        <a:moveTo>
                          <a:pt x="8913" y="0"/>
                        </a:moveTo>
                        <a:cubicBezTo>
                          <a:pt x="8913" y="0"/>
                          <a:pt x="8878" y="10"/>
                          <a:pt x="8814" y="26"/>
                        </a:cubicBezTo>
                        <a:cubicBezTo>
                          <a:pt x="8749" y="43"/>
                          <a:pt x="8654" y="65"/>
                          <a:pt x="8533" y="92"/>
                        </a:cubicBezTo>
                        <a:cubicBezTo>
                          <a:pt x="8413" y="117"/>
                          <a:pt x="8267" y="148"/>
                          <a:pt x="8098" y="181"/>
                        </a:cubicBezTo>
                        <a:cubicBezTo>
                          <a:pt x="7928" y="214"/>
                          <a:pt x="7738" y="246"/>
                          <a:pt x="7530" y="281"/>
                        </a:cubicBezTo>
                        <a:cubicBezTo>
                          <a:pt x="7323" y="316"/>
                          <a:pt x="7096" y="345"/>
                          <a:pt x="6858" y="378"/>
                        </a:cubicBezTo>
                        <a:cubicBezTo>
                          <a:pt x="6738" y="390"/>
                          <a:pt x="6615" y="409"/>
                          <a:pt x="6491" y="421"/>
                        </a:cubicBezTo>
                        <a:cubicBezTo>
                          <a:pt x="6427" y="427"/>
                          <a:pt x="6364" y="434"/>
                          <a:pt x="6300" y="440"/>
                        </a:cubicBezTo>
                        <a:cubicBezTo>
                          <a:pt x="6236" y="446"/>
                          <a:pt x="6170" y="452"/>
                          <a:pt x="6106" y="458"/>
                        </a:cubicBezTo>
                        <a:cubicBezTo>
                          <a:pt x="5975" y="471"/>
                          <a:pt x="5841" y="479"/>
                          <a:pt x="5707" y="491"/>
                        </a:cubicBezTo>
                        <a:cubicBezTo>
                          <a:pt x="5573" y="499"/>
                          <a:pt x="5436" y="506"/>
                          <a:pt x="5298" y="516"/>
                        </a:cubicBezTo>
                        <a:cubicBezTo>
                          <a:pt x="5162" y="520"/>
                          <a:pt x="5022" y="530"/>
                          <a:pt x="4884" y="532"/>
                        </a:cubicBezTo>
                        <a:cubicBezTo>
                          <a:pt x="4814" y="534"/>
                          <a:pt x="4744" y="535"/>
                          <a:pt x="4674" y="537"/>
                        </a:cubicBezTo>
                        <a:cubicBezTo>
                          <a:pt x="4640" y="538"/>
                          <a:pt x="4605" y="538"/>
                          <a:pt x="4570" y="538"/>
                        </a:cubicBezTo>
                        <a:cubicBezTo>
                          <a:pt x="4536" y="538"/>
                          <a:pt x="4501" y="538"/>
                          <a:pt x="4466" y="539"/>
                        </a:cubicBezTo>
                        <a:lnTo>
                          <a:pt x="4256" y="541"/>
                        </a:lnTo>
                        <a:cubicBezTo>
                          <a:pt x="4186" y="541"/>
                          <a:pt x="4115" y="539"/>
                          <a:pt x="4047" y="539"/>
                        </a:cubicBezTo>
                        <a:cubicBezTo>
                          <a:pt x="3977" y="537"/>
                          <a:pt x="3907" y="537"/>
                          <a:pt x="3839" y="535"/>
                        </a:cubicBezTo>
                        <a:cubicBezTo>
                          <a:pt x="3769" y="534"/>
                          <a:pt x="3701" y="532"/>
                          <a:pt x="3631" y="530"/>
                        </a:cubicBezTo>
                        <a:cubicBezTo>
                          <a:pt x="3357" y="520"/>
                          <a:pt x="3086" y="506"/>
                          <a:pt x="2824" y="487"/>
                        </a:cubicBezTo>
                        <a:cubicBezTo>
                          <a:pt x="2693" y="481"/>
                          <a:pt x="2565" y="467"/>
                          <a:pt x="2439" y="456"/>
                        </a:cubicBezTo>
                        <a:cubicBezTo>
                          <a:pt x="2376" y="452"/>
                          <a:pt x="2314" y="446"/>
                          <a:pt x="2252" y="440"/>
                        </a:cubicBezTo>
                        <a:cubicBezTo>
                          <a:pt x="2191" y="432"/>
                          <a:pt x="2129" y="427"/>
                          <a:pt x="2071" y="421"/>
                        </a:cubicBezTo>
                        <a:cubicBezTo>
                          <a:pt x="1830" y="397"/>
                          <a:pt x="1604" y="364"/>
                          <a:pt x="1396" y="339"/>
                        </a:cubicBezTo>
                        <a:cubicBezTo>
                          <a:pt x="1291" y="323"/>
                          <a:pt x="1192" y="308"/>
                          <a:pt x="1096" y="294"/>
                        </a:cubicBezTo>
                        <a:cubicBezTo>
                          <a:pt x="1048" y="288"/>
                          <a:pt x="1001" y="281"/>
                          <a:pt x="956" y="275"/>
                        </a:cubicBezTo>
                        <a:cubicBezTo>
                          <a:pt x="911" y="269"/>
                          <a:pt x="869" y="259"/>
                          <a:pt x="826" y="253"/>
                        </a:cubicBezTo>
                        <a:cubicBezTo>
                          <a:pt x="740" y="240"/>
                          <a:pt x="662" y="224"/>
                          <a:pt x="588" y="213"/>
                        </a:cubicBezTo>
                        <a:cubicBezTo>
                          <a:pt x="551" y="207"/>
                          <a:pt x="515" y="203"/>
                          <a:pt x="481" y="197"/>
                        </a:cubicBezTo>
                        <a:cubicBezTo>
                          <a:pt x="448" y="191"/>
                          <a:pt x="415" y="185"/>
                          <a:pt x="386" y="179"/>
                        </a:cubicBezTo>
                        <a:cubicBezTo>
                          <a:pt x="264" y="156"/>
                          <a:pt x="168" y="141"/>
                          <a:pt x="102" y="129"/>
                        </a:cubicBezTo>
                        <a:cubicBezTo>
                          <a:pt x="36" y="117"/>
                          <a:pt x="1" y="111"/>
                          <a:pt x="1" y="111"/>
                        </a:cubicBezTo>
                        <a:lnTo>
                          <a:pt x="1" y="111"/>
                        </a:lnTo>
                        <a:cubicBezTo>
                          <a:pt x="1" y="111"/>
                          <a:pt x="34" y="125"/>
                          <a:pt x="96" y="148"/>
                        </a:cubicBezTo>
                        <a:cubicBezTo>
                          <a:pt x="159" y="172"/>
                          <a:pt x="250" y="207"/>
                          <a:pt x="367" y="248"/>
                        </a:cubicBezTo>
                        <a:cubicBezTo>
                          <a:pt x="396" y="259"/>
                          <a:pt x="427" y="271"/>
                          <a:pt x="460" y="281"/>
                        </a:cubicBezTo>
                        <a:cubicBezTo>
                          <a:pt x="493" y="292"/>
                          <a:pt x="526" y="304"/>
                          <a:pt x="563" y="316"/>
                        </a:cubicBezTo>
                        <a:cubicBezTo>
                          <a:pt x="633" y="339"/>
                          <a:pt x="711" y="362"/>
                          <a:pt x="795" y="388"/>
                        </a:cubicBezTo>
                        <a:cubicBezTo>
                          <a:pt x="836" y="401"/>
                          <a:pt x="878" y="415"/>
                          <a:pt x="923" y="427"/>
                        </a:cubicBezTo>
                        <a:cubicBezTo>
                          <a:pt x="966" y="440"/>
                          <a:pt x="1013" y="452"/>
                          <a:pt x="1059" y="465"/>
                        </a:cubicBezTo>
                        <a:cubicBezTo>
                          <a:pt x="1153" y="491"/>
                          <a:pt x="1252" y="518"/>
                          <a:pt x="1355" y="545"/>
                        </a:cubicBezTo>
                        <a:cubicBezTo>
                          <a:pt x="1563" y="592"/>
                          <a:pt x="1789" y="646"/>
                          <a:pt x="2030" y="689"/>
                        </a:cubicBezTo>
                        <a:cubicBezTo>
                          <a:pt x="2090" y="701"/>
                          <a:pt x="2153" y="713"/>
                          <a:pt x="2215" y="724"/>
                        </a:cubicBezTo>
                        <a:cubicBezTo>
                          <a:pt x="2275" y="734"/>
                          <a:pt x="2339" y="744"/>
                          <a:pt x="2404" y="753"/>
                        </a:cubicBezTo>
                        <a:cubicBezTo>
                          <a:pt x="2530" y="773"/>
                          <a:pt x="2660" y="792"/>
                          <a:pt x="2793" y="808"/>
                        </a:cubicBezTo>
                        <a:cubicBezTo>
                          <a:pt x="2927" y="823"/>
                          <a:pt x="3061" y="839"/>
                          <a:pt x="3199" y="851"/>
                        </a:cubicBezTo>
                        <a:cubicBezTo>
                          <a:pt x="3335" y="862"/>
                          <a:pt x="3475" y="876"/>
                          <a:pt x="3616" y="880"/>
                        </a:cubicBezTo>
                        <a:cubicBezTo>
                          <a:pt x="3756" y="888"/>
                          <a:pt x="3898" y="897"/>
                          <a:pt x="4040" y="897"/>
                        </a:cubicBezTo>
                        <a:cubicBezTo>
                          <a:pt x="4112" y="899"/>
                          <a:pt x="4184" y="901"/>
                          <a:pt x="4254" y="901"/>
                        </a:cubicBezTo>
                        <a:lnTo>
                          <a:pt x="4470" y="901"/>
                        </a:lnTo>
                        <a:cubicBezTo>
                          <a:pt x="4756" y="899"/>
                          <a:pt x="5040" y="886"/>
                          <a:pt x="5322" y="864"/>
                        </a:cubicBezTo>
                        <a:cubicBezTo>
                          <a:pt x="5602" y="843"/>
                          <a:pt x="5876" y="814"/>
                          <a:pt x="6143" y="777"/>
                        </a:cubicBezTo>
                        <a:cubicBezTo>
                          <a:pt x="6209" y="767"/>
                          <a:pt x="6275" y="757"/>
                          <a:pt x="6339" y="748"/>
                        </a:cubicBezTo>
                        <a:cubicBezTo>
                          <a:pt x="6403" y="736"/>
                          <a:pt x="6467" y="726"/>
                          <a:pt x="6532" y="714"/>
                        </a:cubicBezTo>
                        <a:cubicBezTo>
                          <a:pt x="6596" y="705"/>
                          <a:pt x="6658" y="693"/>
                          <a:pt x="6720" y="681"/>
                        </a:cubicBezTo>
                        <a:cubicBezTo>
                          <a:pt x="6781" y="668"/>
                          <a:pt x="6843" y="656"/>
                          <a:pt x="6903" y="644"/>
                        </a:cubicBezTo>
                        <a:cubicBezTo>
                          <a:pt x="7143" y="594"/>
                          <a:pt x="7368" y="541"/>
                          <a:pt x="7574" y="485"/>
                        </a:cubicBezTo>
                        <a:cubicBezTo>
                          <a:pt x="7678" y="456"/>
                          <a:pt x="7777" y="427"/>
                          <a:pt x="7870" y="399"/>
                        </a:cubicBezTo>
                        <a:cubicBezTo>
                          <a:pt x="7962" y="370"/>
                          <a:pt x="8051" y="343"/>
                          <a:pt x="8133" y="314"/>
                        </a:cubicBezTo>
                        <a:cubicBezTo>
                          <a:pt x="8298" y="261"/>
                          <a:pt x="8438" y="205"/>
                          <a:pt x="8555" y="160"/>
                        </a:cubicBezTo>
                        <a:cubicBezTo>
                          <a:pt x="8672" y="115"/>
                          <a:pt x="8759" y="72"/>
                          <a:pt x="8821" y="45"/>
                        </a:cubicBezTo>
                        <a:cubicBezTo>
                          <a:pt x="8882" y="18"/>
                          <a:pt x="8913" y="0"/>
                          <a:pt x="891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2" name="Google Shape;407;g24fa152ecfb_0_3847"/>
                  <p:cNvSpPr/>
                  <p:nvPr/>
                </p:nvSpPr>
                <p:spPr>
                  <a:xfrm rot="13094400">
                    <a:off x="427320" y="5615280"/>
                    <a:ext cx="208440" cy="460080"/>
                  </a:xfrm>
                  <a:custGeom>
                    <a:avLst/>
                    <a:gdLst/>
                    <a:ahLst/>
                    <a:cxnLst/>
                    <a:rect l="l" t="t" r="r" b="b"/>
                    <a:pathLst>
                      <a:path w="8428" h="18578">
                        <a:moveTo>
                          <a:pt x="0" y="1"/>
                        </a:moveTo>
                        <a:cubicBezTo>
                          <a:pt x="0" y="1"/>
                          <a:pt x="175" y="273"/>
                          <a:pt x="486" y="748"/>
                        </a:cubicBezTo>
                        <a:cubicBezTo>
                          <a:pt x="642" y="985"/>
                          <a:pt x="829" y="1275"/>
                          <a:pt x="1047" y="1604"/>
                        </a:cubicBezTo>
                        <a:cubicBezTo>
                          <a:pt x="1156" y="1769"/>
                          <a:pt x="1272" y="1944"/>
                          <a:pt x="1393" y="2131"/>
                        </a:cubicBezTo>
                        <a:cubicBezTo>
                          <a:pt x="1518" y="2314"/>
                          <a:pt x="1644" y="2509"/>
                          <a:pt x="1778" y="2713"/>
                        </a:cubicBezTo>
                        <a:cubicBezTo>
                          <a:pt x="1910" y="2915"/>
                          <a:pt x="2051" y="3127"/>
                          <a:pt x="2193" y="3347"/>
                        </a:cubicBezTo>
                        <a:cubicBezTo>
                          <a:pt x="2338" y="3565"/>
                          <a:pt x="2488" y="3791"/>
                          <a:pt x="2642" y="4022"/>
                        </a:cubicBezTo>
                        <a:cubicBezTo>
                          <a:pt x="2718" y="4139"/>
                          <a:pt x="2798" y="4256"/>
                          <a:pt x="2875" y="4374"/>
                        </a:cubicBezTo>
                        <a:cubicBezTo>
                          <a:pt x="2914" y="4435"/>
                          <a:pt x="2955" y="4495"/>
                          <a:pt x="2994" y="4555"/>
                        </a:cubicBezTo>
                        <a:cubicBezTo>
                          <a:pt x="3035" y="4615"/>
                          <a:pt x="3074" y="4676"/>
                          <a:pt x="3113" y="4738"/>
                        </a:cubicBezTo>
                        <a:cubicBezTo>
                          <a:pt x="3270" y="4985"/>
                          <a:pt x="3436" y="5234"/>
                          <a:pt x="3601" y="5489"/>
                        </a:cubicBezTo>
                        <a:cubicBezTo>
                          <a:pt x="3766" y="5744"/>
                          <a:pt x="3936" y="6003"/>
                          <a:pt x="4105" y="6265"/>
                        </a:cubicBezTo>
                        <a:cubicBezTo>
                          <a:pt x="4191" y="6396"/>
                          <a:pt x="4278" y="6528"/>
                          <a:pt x="4364" y="6660"/>
                        </a:cubicBezTo>
                        <a:cubicBezTo>
                          <a:pt x="4406" y="6726"/>
                          <a:pt x="4449" y="6792"/>
                          <a:pt x="4492" y="6857"/>
                        </a:cubicBezTo>
                        <a:cubicBezTo>
                          <a:pt x="4535" y="6925"/>
                          <a:pt x="4576" y="6991"/>
                          <a:pt x="4618" y="7059"/>
                        </a:cubicBezTo>
                        <a:cubicBezTo>
                          <a:pt x="4957" y="7594"/>
                          <a:pt x="5278" y="8154"/>
                          <a:pt x="5580" y="8722"/>
                        </a:cubicBezTo>
                        <a:cubicBezTo>
                          <a:pt x="5653" y="8864"/>
                          <a:pt x="5727" y="9006"/>
                          <a:pt x="5803" y="9150"/>
                        </a:cubicBezTo>
                        <a:cubicBezTo>
                          <a:pt x="5873" y="9294"/>
                          <a:pt x="5943" y="9438"/>
                          <a:pt x="6013" y="9582"/>
                        </a:cubicBezTo>
                        <a:cubicBezTo>
                          <a:pt x="6046" y="9654"/>
                          <a:pt x="6081" y="9726"/>
                          <a:pt x="6116" y="9798"/>
                        </a:cubicBezTo>
                        <a:cubicBezTo>
                          <a:pt x="6150" y="9872"/>
                          <a:pt x="6183" y="9944"/>
                          <a:pt x="6216" y="10018"/>
                        </a:cubicBezTo>
                        <a:cubicBezTo>
                          <a:pt x="6280" y="10162"/>
                          <a:pt x="6344" y="10308"/>
                          <a:pt x="6410" y="10452"/>
                        </a:cubicBezTo>
                        <a:cubicBezTo>
                          <a:pt x="6471" y="10600"/>
                          <a:pt x="6529" y="10745"/>
                          <a:pt x="6589" y="10889"/>
                        </a:cubicBezTo>
                        <a:cubicBezTo>
                          <a:pt x="6620" y="10961"/>
                          <a:pt x="6650" y="11035"/>
                          <a:pt x="6679" y="11107"/>
                        </a:cubicBezTo>
                        <a:cubicBezTo>
                          <a:pt x="6708" y="11179"/>
                          <a:pt x="6735" y="11253"/>
                          <a:pt x="6762" y="11325"/>
                        </a:cubicBezTo>
                        <a:cubicBezTo>
                          <a:pt x="6817" y="11471"/>
                          <a:pt x="6871" y="11615"/>
                          <a:pt x="6926" y="11759"/>
                        </a:cubicBezTo>
                        <a:cubicBezTo>
                          <a:pt x="6953" y="11829"/>
                          <a:pt x="6976" y="11903"/>
                          <a:pt x="7002" y="11975"/>
                        </a:cubicBezTo>
                        <a:cubicBezTo>
                          <a:pt x="7025" y="12047"/>
                          <a:pt x="7050" y="12119"/>
                          <a:pt x="7074" y="12189"/>
                        </a:cubicBezTo>
                        <a:cubicBezTo>
                          <a:pt x="7097" y="12261"/>
                          <a:pt x="7122" y="12333"/>
                          <a:pt x="7146" y="12403"/>
                        </a:cubicBezTo>
                        <a:cubicBezTo>
                          <a:pt x="7169" y="12475"/>
                          <a:pt x="7194" y="12545"/>
                          <a:pt x="7216" y="12615"/>
                        </a:cubicBezTo>
                        <a:cubicBezTo>
                          <a:pt x="7258" y="12757"/>
                          <a:pt x="7301" y="12899"/>
                          <a:pt x="7344" y="13037"/>
                        </a:cubicBezTo>
                        <a:cubicBezTo>
                          <a:pt x="7434" y="13313"/>
                          <a:pt x="7502" y="13590"/>
                          <a:pt x="7576" y="13858"/>
                        </a:cubicBezTo>
                        <a:cubicBezTo>
                          <a:pt x="7653" y="14125"/>
                          <a:pt x="7706" y="14387"/>
                          <a:pt x="7768" y="14642"/>
                        </a:cubicBezTo>
                        <a:cubicBezTo>
                          <a:pt x="7784" y="14704"/>
                          <a:pt x="7799" y="14769"/>
                          <a:pt x="7815" y="14831"/>
                        </a:cubicBezTo>
                        <a:cubicBezTo>
                          <a:pt x="7823" y="14862"/>
                          <a:pt x="7830" y="14893"/>
                          <a:pt x="7836" y="14924"/>
                        </a:cubicBezTo>
                        <a:cubicBezTo>
                          <a:pt x="7844" y="14955"/>
                          <a:pt x="7850" y="14985"/>
                          <a:pt x="7856" y="15016"/>
                        </a:cubicBezTo>
                        <a:cubicBezTo>
                          <a:pt x="7881" y="15140"/>
                          <a:pt x="7906" y="15261"/>
                          <a:pt x="7932" y="15379"/>
                        </a:cubicBezTo>
                        <a:cubicBezTo>
                          <a:pt x="7955" y="15498"/>
                          <a:pt x="7978" y="15615"/>
                          <a:pt x="8002" y="15728"/>
                        </a:cubicBezTo>
                        <a:cubicBezTo>
                          <a:pt x="8025" y="15842"/>
                          <a:pt x="8042" y="15953"/>
                          <a:pt x="8062" y="16062"/>
                        </a:cubicBezTo>
                        <a:cubicBezTo>
                          <a:pt x="8101" y="16280"/>
                          <a:pt x="8138" y="16486"/>
                          <a:pt x="8171" y="16681"/>
                        </a:cubicBezTo>
                        <a:cubicBezTo>
                          <a:pt x="8200" y="16875"/>
                          <a:pt x="8225" y="17058"/>
                          <a:pt x="8251" y="17228"/>
                        </a:cubicBezTo>
                        <a:cubicBezTo>
                          <a:pt x="8264" y="17311"/>
                          <a:pt x="8276" y="17393"/>
                          <a:pt x="8288" y="17471"/>
                        </a:cubicBezTo>
                        <a:cubicBezTo>
                          <a:pt x="8299" y="17547"/>
                          <a:pt x="8311" y="17621"/>
                          <a:pt x="8319" y="17693"/>
                        </a:cubicBezTo>
                        <a:cubicBezTo>
                          <a:pt x="8350" y="17975"/>
                          <a:pt x="8379" y="18194"/>
                          <a:pt x="8396" y="18346"/>
                        </a:cubicBezTo>
                        <a:cubicBezTo>
                          <a:pt x="8416" y="18498"/>
                          <a:pt x="8428" y="18578"/>
                          <a:pt x="8428" y="18578"/>
                        </a:cubicBezTo>
                        <a:cubicBezTo>
                          <a:pt x="8428" y="18578"/>
                          <a:pt x="8424" y="18496"/>
                          <a:pt x="8418" y="18344"/>
                        </a:cubicBezTo>
                        <a:cubicBezTo>
                          <a:pt x="8410" y="18193"/>
                          <a:pt x="8402" y="17969"/>
                          <a:pt x="8389" y="17687"/>
                        </a:cubicBezTo>
                        <a:cubicBezTo>
                          <a:pt x="8387" y="17615"/>
                          <a:pt x="8381" y="17541"/>
                          <a:pt x="8373" y="17463"/>
                        </a:cubicBezTo>
                        <a:cubicBezTo>
                          <a:pt x="8367" y="17383"/>
                          <a:pt x="8361" y="17302"/>
                          <a:pt x="8354" y="17216"/>
                        </a:cubicBezTo>
                        <a:cubicBezTo>
                          <a:pt x="8342" y="17045"/>
                          <a:pt x="8324" y="16860"/>
                          <a:pt x="8307" y="16663"/>
                        </a:cubicBezTo>
                        <a:cubicBezTo>
                          <a:pt x="8286" y="16467"/>
                          <a:pt x="8260" y="16257"/>
                          <a:pt x="8233" y="16035"/>
                        </a:cubicBezTo>
                        <a:cubicBezTo>
                          <a:pt x="8219" y="15926"/>
                          <a:pt x="8208" y="15811"/>
                          <a:pt x="8190" y="15697"/>
                        </a:cubicBezTo>
                        <a:cubicBezTo>
                          <a:pt x="8173" y="15582"/>
                          <a:pt x="8153" y="15463"/>
                          <a:pt x="8134" y="15342"/>
                        </a:cubicBezTo>
                        <a:cubicBezTo>
                          <a:pt x="8114" y="15222"/>
                          <a:pt x="8095" y="15099"/>
                          <a:pt x="8075" y="14973"/>
                        </a:cubicBezTo>
                        <a:cubicBezTo>
                          <a:pt x="8070" y="14942"/>
                          <a:pt x="8066" y="14911"/>
                          <a:pt x="8060" y="14879"/>
                        </a:cubicBezTo>
                        <a:cubicBezTo>
                          <a:pt x="8054" y="14846"/>
                          <a:pt x="8048" y="14815"/>
                          <a:pt x="8042" y="14784"/>
                        </a:cubicBezTo>
                        <a:cubicBezTo>
                          <a:pt x="8031" y="14720"/>
                          <a:pt x="8017" y="14656"/>
                          <a:pt x="8005" y="14592"/>
                        </a:cubicBezTo>
                        <a:cubicBezTo>
                          <a:pt x="7980" y="14463"/>
                          <a:pt x="7953" y="14331"/>
                          <a:pt x="7928" y="14197"/>
                        </a:cubicBezTo>
                        <a:cubicBezTo>
                          <a:pt x="7912" y="14130"/>
                          <a:pt x="7900" y="14062"/>
                          <a:pt x="7885" y="13996"/>
                        </a:cubicBezTo>
                        <a:cubicBezTo>
                          <a:pt x="7869" y="13928"/>
                          <a:pt x="7854" y="13862"/>
                          <a:pt x="7836" y="13794"/>
                        </a:cubicBezTo>
                        <a:cubicBezTo>
                          <a:pt x="7772" y="13520"/>
                          <a:pt x="7712" y="13239"/>
                          <a:pt x="7630" y="12955"/>
                        </a:cubicBezTo>
                        <a:cubicBezTo>
                          <a:pt x="7591" y="12813"/>
                          <a:pt x="7550" y="12669"/>
                          <a:pt x="7511" y="12526"/>
                        </a:cubicBezTo>
                        <a:cubicBezTo>
                          <a:pt x="7492" y="12454"/>
                          <a:pt x="7467" y="12382"/>
                          <a:pt x="7445" y="12310"/>
                        </a:cubicBezTo>
                        <a:cubicBezTo>
                          <a:pt x="7422" y="12236"/>
                          <a:pt x="7398" y="12164"/>
                          <a:pt x="7375" y="12092"/>
                        </a:cubicBezTo>
                        <a:cubicBezTo>
                          <a:pt x="7352" y="12018"/>
                          <a:pt x="7328" y="11944"/>
                          <a:pt x="7305" y="11872"/>
                        </a:cubicBezTo>
                        <a:cubicBezTo>
                          <a:pt x="7282" y="11798"/>
                          <a:pt x="7260" y="11724"/>
                          <a:pt x="7233" y="11650"/>
                        </a:cubicBezTo>
                        <a:cubicBezTo>
                          <a:pt x="7183" y="11504"/>
                          <a:pt x="7130" y="11356"/>
                          <a:pt x="7077" y="11208"/>
                        </a:cubicBezTo>
                        <a:cubicBezTo>
                          <a:pt x="7050" y="11133"/>
                          <a:pt x="7023" y="11059"/>
                          <a:pt x="6998" y="10985"/>
                        </a:cubicBezTo>
                        <a:cubicBezTo>
                          <a:pt x="6969" y="10911"/>
                          <a:pt x="6939" y="10837"/>
                          <a:pt x="6910" y="10763"/>
                        </a:cubicBezTo>
                        <a:cubicBezTo>
                          <a:pt x="6852" y="10613"/>
                          <a:pt x="6792" y="10465"/>
                          <a:pt x="6733" y="10316"/>
                        </a:cubicBezTo>
                        <a:cubicBezTo>
                          <a:pt x="6669" y="10168"/>
                          <a:pt x="6603" y="10020"/>
                          <a:pt x="6539" y="9872"/>
                        </a:cubicBezTo>
                        <a:cubicBezTo>
                          <a:pt x="6507" y="9798"/>
                          <a:pt x="6474" y="9724"/>
                          <a:pt x="6441" y="9648"/>
                        </a:cubicBezTo>
                        <a:lnTo>
                          <a:pt x="6336" y="9428"/>
                        </a:lnTo>
                        <a:cubicBezTo>
                          <a:pt x="6266" y="9283"/>
                          <a:pt x="6196" y="9135"/>
                          <a:pt x="6124" y="8989"/>
                        </a:cubicBezTo>
                        <a:cubicBezTo>
                          <a:pt x="6050" y="8843"/>
                          <a:pt x="5974" y="8697"/>
                          <a:pt x="5899" y="8553"/>
                        </a:cubicBezTo>
                        <a:cubicBezTo>
                          <a:pt x="5862" y="8481"/>
                          <a:pt x="5825" y="8407"/>
                          <a:pt x="5784" y="8337"/>
                        </a:cubicBezTo>
                        <a:lnTo>
                          <a:pt x="5665" y="8123"/>
                        </a:lnTo>
                        <a:lnTo>
                          <a:pt x="5545" y="7909"/>
                        </a:lnTo>
                        <a:lnTo>
                          <a:pt x="5486" y="7802"/>
                        </a:lnTo>
                        <a:cubicBezTo>
                          <a:pt x="5465" y="7767"/>
                          <a:pt x="5443" y="7732"/>
                          <a:pt x="5424" y="7697"/>
                        </a:cubicBezTo>
                        <a:cubicBezTo>
                          <a:pt x="5340" y="7559"/>
                          <a:pt x="5257" y="7419"/>
                          <a:pt x="5173" y="7281"/>
                        </a:cubicBezTo>
                        <a:cubicBezTo>
                          <a:pt x="5089" y="7141"/>
                          <a:pt x="5000" y="7006"/>
                          <a:pt x="4914" y="6870"/>
                        </a:cubicBezTo>
                        <a:cubicBezTo>
                          <a:pt x="4871" y="6804"/>
                          <a:pt x="4829" y="6736"/>
                          <a:pt x="4786" y="6668"/>
                        </a:cubicBezTo>
                        <a:cubicBezTo>
                          <a:pt x="4741" y="6602"/>
                          <a:pt x="4696" y="6536"/>
                          <a:pt x="4652" y="6469"/>
                        </a:cubicBezTo>
                        <a:cubicBezTo>
                          <a:pt x="4562" y="6339"/>
                          <a:pt x="4475" y="6209"/>
                          <a:pt x="4387" y="6078"/>
                        </a:cubicBezTo>
                        <a:cubicBezTo>
                          <a:pt x="4210" y="5820"/>
                          <a:pt x="4037" y="5565"/>
                          <a:pt x="3866" y="5314"/>
                        </a:cubicBezTo>
                        <a:cubicBezTo>
                          <a:pt x="3694" y="5063"/>
                          <a:pt x="3529" y="4814"/>
                          <a:pt x="3362" y="4573"/>
                        </a:cubicBezTo>
                        <a:cubicBezTo>
                          <a:pt x="3319" y="4512"/>
                          <a:pt x="3278" y="4454"/>
                          <a:pt x="3237" y="4394"/>
                        </a:cubicBezTo>
                        <a:cubicBezTo>
                          <a:pt x="3194" y="4335"/>
                          <a:pt x="3154" y="4275"/>
                          <a:pt x="3113" y="4217"/>
                        </a:cubicBezTo>
                        <a:cubicBezTo>
                          <a:pt x="3029" y="4102"/>
                          <a:pt x="2947" y="3985"/>
                          <a:pt x="2866" y="3872"/>
                        </a:cubicBezTo>
                        <a:cubicBezTo>
                          <a:pt x="2704" y="3645"/>
                          <a:pt x="2547" y="3425"/>
                          <a:pt x="2393" y="3211"/>
                        </a:cubicBezTo>
                        <a:cubicBezTo>
                          <a:pt x="2239" y="2997"/>
                          <a:pt x="2091" y="2793"/>
                          <a:pt x="1949" y="2594"/>
                        </a:cubicBezTo>
                        <a:cubicBezTo>
                          <a:pt x="1665" y="2199"/>
                          <a:pt x="1397" y="1843"/>
                          <a:pt x="1162" y="1526"/>
                        </a:cubicBezTo>
                        <a:cubicBezTo>
                          <a:pt x="924" y="1207"/>
                          <a:pt x="716" y="933"/>
                          <a:pt x="545" y="707"/>
                        </a:cubicBezTo>
                        <a:cubicBezTo>
                          <a:pt x="374" y="480"/>
                          <a:pt x="235" y="304"/>
                          <a:pt x="144" y="184"/>
                        </a:cubicBezTo>
                        <a:cubicBezTo>
                          <a:pt x="51" y="63"/>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 name="Google Shape;408;g24fa152ecfb_0_3847"/>
                  <p:cNvSpPr/>
                  <p:nvPr/>
                </p:nvSpPr>
                <p:spPr>
                  <a:xfrm rot="13094400">
                    <a:off x="61560" y="6162840"/>
                    <a:ext cx="421200" cy="146160"/>
                  </a:xfrm>
                  <a:custGeom>
                    <a:avLst/>
                    <a:gdLst/>
                    <a:ahLst/>
                    <a:cxnLst/>
                    <a:rect l="l" t="t" r="r" b="b"/>
                    <a:pathLst>
                      <a:path w="17012" h="5918">
                        <a:moveTo>
                          <a:pt x="10288" y="1"/>
                        </a:moveTo>
                        <a:cubicBezTo>
                          <a:pt x="8784" y="1"/>
                          <a:pt x="7352" y="86"/>
                          <a:pt x="6277" y="290"/>
                        </a:cubicBezTo>
                        <a:cubicBezTo>
                          <a:pt x="3442" y="829"/>
                          <a:pt x="1" y="2858"/>
                          <a:pt x="1" y="2858"/>
                        </a:cubicBezTo>
                        <a:cubicBezTo>
                          <a:pt x="2998" y="3542"/>
                          <a:pt x="5800" y="5918"/>
                          <a:pt x="8057" y="5918"/>
                        </a:cubicBezTo>
                        <a:cubicBezTo>
                          <a:pt x="8207" y="5918"/>
                          <a:pt x="8355" y="5907"/>
                          <a:pt x="8500" y="5885"/>
                        </a:cubicBezTo>
                        <a:cubicBezTo>
                          <a:pt x="12029" y="5348"/>
                          <a:pt x="12665" y="3539"/>
                          <a:pt x="14597" y="2156"/>
                        </a:cubicBezTo>
                        <a:cubicBezTo>
                          <a:pt x="16527" y="771"/>
                          <a:pt x="17011" y="530"/>
                          <a:pt x="17011" y="530"/>
                        </a:cubicBezTo>
                        <a:cubicBezTo>
                          <a:pt x="15402" y="228"/>
                          <a:pt x="12748" y="1"/>
                          <a:pt x="1028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 name="Google Shape;409;g24fa152ecfb_0_3847"/>
                  <p:cNvSpPr/>
                  <p:nvPr/>
                </p:nvSpPr>
                <p:spPr>
                  <a:xfrm rot="13094400">
                    <a:off x="176400" y="6297120"/>
                    <a:ext cx="339840" cy="79920"/>
                  </a:xfrm>
                  <a:custGeom>
                    <a:avLst/>
                    <a:gdLst/>
                    <a:ahLst/>
                    <a:cxnLst/>
                    <a:rect l="l" t="t" r="r" b="b"/>
                    <a:pathLst>
                      <a:path w="13732" h="3234">
                        <a:moveTo>
                          <a:pt x="1" y="1"/>
                        </a:moveTo>
                        <a:cubicBezTo>
                          <a:pt x="1" y="1"/>
                          <a:pt x="3" y="15"/>
                          <a:pt x="6" y="44"/>
                        </a:cubicBezTo>
                        <a:cubicBezTo>
                          <a:pt x="10" y="73"/>
                          <a:pt x="16" y="114"/>
                          <a:pt x="28" y="168"/>
                        </a:cubicBezTo>
                        <a:cubicBezTo>
                          <a:pt x="51" y="277"/>
                          <a:pt x="88" y="439"/>
                          <a:pt x="164" y="633"/>
                        </a:cubicBezTo>
                        <a:cubicBezTo>
                          <a:pt x="182" y="682"/>
                          <a:pt x="203" y="732"/>
                          <a:pt x="224" y="787"/>
                        </a:cubicBezTo>
                        <a:cubicBezTo>
                          <a:pt x="250" y="839"/>
                          <a:pt x="273" y="896"/>
                          <a:pt x="302" y="952"/>
                        </a:cubicBezTo>
                        <a:cubicBezTo>
                          <a:pt x="357" y="1065"/>
                          <a:pt x="427" y="1184"/>
                          <a:pt x="505" y="1308"/>
                        </a:cubicBezTo>
                        <a:cubicBezTo>
                          <a:pt x="584" y="1431"/>
                          <a:pt x="680" y="1555"/>
                          <a:pt x="785" y="1684"/>
                        </a:cubicBezTo>
                        <a:cubicBezTo>
                          <a:pt x="892" y="1810"/>
                          <a:pt x="1016" y="1933"/>
                          <a:pt x="1152" y="2055"/>
                        </a:cubicBezTo>
                        <a:cubicBezTo>
                          <a:pt x="1290" y="2174"/>
                          <a:pt x="1440" y="2289"/>
                          <a:pt x="1606" y="2398"/>
                        </a:cubicBezTo>
                        <a:cubicBezTo>
                          <a:pt x="1646" y="2425"/>
                          <a:pt x="1689" y="2448"/>
                          <a:pt x="1734" y="2475"/>
                        </a:cubicBezTo>
                        <a:cubicBezTo>
                          <a:pt x="1777" y="2501"/>
                          <a:pt x="1820" y="2526"/>
                          <a:pt x="1864" y="2549"/>
                        </a:cubicBezTo>
                        <a:cubicBezTo>
                          <a:pt x="1909" y="2573"/>
                          <a:pt x="1956" y="2596"/>
                          <a:pt x="2001" y="2621"/>
                        </a:cubicBezTo>
                        <a:cubicBezTo>
                          <a:pt x="2047" y="2643"/>
                          <a:pt x="2094" y="2664"/>
                          <a:pt x="2143" y="2686"/>
                        </a:cubicBezTo>
                        <a:cubicBezTo>
                          <a:pt x="2166" y="2697"/>
                          <a:pt x="2189" y="2709"/>
                          <a:pt x="2215" y="2719"/>
                        </a:cubicBezTo>
                        <a:cubicBezTo>
                          <a:pt x="2238" y="2730"/>
                          <a:pt x="2263" y="2740"/>
                          <a:pt x="2287" y="2750"/>
                        </a:cubicBezTo>
                        <a:cubicBezTo>
                          <a:pt x="2337" y="2769"/>
                          <a:pt x="2386" y="2789"/>
                          <a:pt x="2436" y="2808"/>
                        </a:cubicBezTo>
                        <a:cubicBezTo>
                          <a:pt x="2487" y="2828"/>
                          <a:pt x="2537" y="2843"/>
                          <a:pt x="2588" y="2863"/>
                        </a:cubicBezTo>
                        <a:cubicBezTo>
                          <a:pt x="2641" y="2880"/>
                          <a:pt x="2691" y="2898"/>
                          <a:pt x="2746" y="2913"/>
                        </a:cubicBezTo>
                        <a:cubicBezTo>
                          <a:pt x="2798" y="2929"/>
                          <a:pt x="2853" y="2942"/>
                          <a:pt x="2907" y="2958"/>
                        </a:cubicBezTo>
                        <a:lnTo>
                          <a:pt x="2946" y="2970"/>
                        </a:lnTo>
                        <a:lnTo>
                          <a:pt x="2987" y="2979"/>
                        </a:lnTo>
                        <a:cubicBezTo>
                          <a:pt x="3012" y="2985"/>
                          <a:pt x="3039" y="2991"/>
                          <a:pt x="3067" y="2997"/>
                        </a:cubicBezTo>
                        <a:cubicBezTo>
                          <a:pt x="3092" y="3005"/>
                          <a:pt x="3119" y="3010"/>
                          <a:pt x="3146" y="3016"/>
                        </a:cubicBezTo>
                        <a:lnTo>
                          <a:pt x="3185" y="3026"/>
                        </a:lnTo>
                        <a:lnTo>
                          <a:pt x="3205" y="3030"/>
                        </a:lnTo>
                        <a:lnTo>
                          <a:pt x="3211" y="3032"/>
                        </a:lnTo>
                        <a:lnTo>
                          <a:pt x="3220" y="3032"/>
                        </a:lnTo>
                        <a:lnTo>
                          <a:pt x="3230" y="3034"/>
                        </a:lnTo>
                        <a:cubicBezTo>
                          <a:pt x="3284" y="3045"/>
                          <a:pt x="3341" y="3055"/>
                          <a:pt x="3397" y="3065"/>
                        </a:cubicBezTo>
                        <a:cubicBezTo>
                          <a:pt x="3619" y="3106"/>
                          <a:pt x="3847" y="3133"/>
                          <a:pt x="4076" y="3156"/>
                        </a:cubicBezTo>
                        <a:cubicBezTo>
                          <a:pt x="4306" y="3178"/>
                          <a:pt x="4539" y="3195"/>
                          <a:pt x="4775" y="3207"/>
                        </a:cubicBezTo>
                        <a:cubicBezTo>
                          <a:pt x="5155" y="3226"/>
                          <a:pt x="5541" y="3233"/>
                          <a:pt x="5928" y="3233"/>
                        </a:cubicBezTo>
                        <a:cubicBezTo>
                          <a:pt x="6016" y="3233"/>
                          <a:pt x="6105" y="3233"/>
                          <a:pt x="6193" y="3232"/>
                        </a:cubicBezTo>
                        <a:cubicBezTo>
                          <a:pt x="6668" y="3228"/>
                          <a:pt x="7142" y="3215"/>
                          <a:pt x="7609" y="3191"/>
                        </a:cubicBezTo>
                        <a:cubicBezTo>
                          <a:pt x="8074" y="3170"/>
                          <a:pt x="8533" y="3141"/>
                          <a:pt x="8975" y="3108"/>
                        </a:cubicBezTo>
                        <a:cubicBezTo>
                          <a:pt x="9418" y="3075"/>
                          <a:pt x="9844" y="3034"/>
                          <a:pt x="10251" y="2993"/>
                        </a:cubicBezTo>
                        <a:cubicBezTo>
                          <a:pt x="10453" y="2973"/>
                          <a:pt x="10650" y="2954"/>
                          <a:pt x="10840" y="2933"/>
                        </a:cubicBezTo>
                        <a:cubicBezTo>
                          <a:pt x="11029" y="2911"/>
                          <a:pt x="11214" y="2890"/>
                          <a:pt x="11389" y="2868"/>
                        </a:cubicBezTo>
                        <a:cubicBezTo>
                          <a:pt x="11566" y="2847"/>
                          <a:pt x="11735" y="2828"/>
                          <a:pt x="11895" y="2806"/>
                        </a:cubicBezTo>
                        <a:cubicBezTo>
                          <a:pt x="12056" y="2785"/>
                          <a:pt x="12208" y="2763"/>
                          <a:pt x="12350" y="2744"/>
                        </a:cubicBezTo>
                        <a:cubicBezTo>
                          <a:pt x="12636" y="2707"/>
                          <a:pt x="12885" y="2668"/>
                          <a:pt x="13089" y="2637"/>
                        </a:cubicBezTo>
                        <a:cubicBezTo>
                          <a:pt x="13294" y="2606"/>
                          <a:pt x="13455" y="2577"/>
                          <a:pt x="13564" y="2559"/>
                        </a:cubicBezTo>
                        <a:cubicBezTo>
                          <a:pt x="13673" y="2540"/>
                          <a:pt x="13731" y="2530"/>
                          <a:pt x="13731" y="2530"/>
                        </a:cubicBezTo>
                        <a:lnTo>
                          <a:pt x="13731" y="2530"/>
                        </a:lnTo>
                        <a:cubicBezTo>
                          <a:pt x="13731" y="2530"/>
                          <a:pt x="13496" y="2542"/>
                          <a:pt x="13082" y="2565"/>
                        </a:cubicBezTo>
                        <a:cubicBezTo>
                          <a:pt x="12669" y="2588"/>
                          <a:pt x="12080" y="2621"/>
                          <a:pt x="11372" y="2662"/>
                        </a:cubicBezTo>
                        <a:cubicBezTo>
                          <a:pt x="11018" y="2682"/>
                          <a:pt x="10634" y="2703"/>
                          <a:pt x="10230" y="2724"/>
                        </a:cubicBezTo>
                        <a:cubicBezTo>
                          <a:pt x="9825" y="2748"/>
                          <a:pt x="9397" y="2767"/>
                          <a:pt x="8955" y="2787"/>
                        </a:cubicBezTo>
                        <a:cubicBezTo>
                          <a:pt x="8736" y="2796"/>
                          <a:pt x="8510" y="2806"/>
                          <a:pt x="8284" y="2816"/>
                        </a:cubicBezTo>
                        <a:cubicBezTo>
                          <a:pt x="8057" y="2826"/>
                          <a:pt x="7827" y="2833"/>
                          <a:pt x="7594" y="2841"/>
                        </a:cubicBezTo>
                        <a:cubicBezTo>
                          <a:pt x="7131" y="2855"/>
                          <a:pt x="6660" y="2868"/>
                          <a:pt x="6189" y="2872"/>
                        </a:cubicBezTo>
                        <a:cubicBezTo>
                          <a:pt x="6081" y="2873"/>
                          <a:pt x="5973" y="2874"/>
                          <a:pt x="5865" y="2874"/>
                        </a:cubicBezTo>
                        <a:cubicBezTo>
                          <a:pt x="5504" y="2874"/>
                          <a:pt x="5143" y="2868"/>
                          <a:pt x="4788" y="2855"/>
                        </a:cubicBezTo>
                        <a:cubicBezTo>
                          <a:pt x="4674" y="2851"/>
                          <a:pt x="4559" y="2849"/>
                          <a:pt x="4446" y="2839"/>
                        </a:cubicBezTo>
                        <a:cubicBezTo>
                          <a:pt x="4389" y="2837"/>
                          <a:pt x="4331" y="2833"/>
                          <a:pt x="4275" y="2830"/>
                        </a:cubicBezTo>
                        <a:cubicBezTo>
                          <a:pt x="4218" y="2828"/>
                          <a:pt x="4162" y="2824"/>
                          <a:pt x="4105" y="2818"/>
                        </a:cubicBezTo>
                        <a:cubicBezTo>
                          <a:pt x="3882" y="2800"/>
                          <a:pt x="3662" y="2779"/>
                          <a:pt x="3448" y="2748"/>
                        </a:cubicBezTo>
                        <a:cubicBezTo>
                          <a:pt x="3393" y="2740"/>
                          <a:pt x="3341" y="2732"/>
                          <a:pt x="3288" y="2724"/>
                        </a:cubicBezTo>
                        <a:lnTo>
                          <a:pt x="3279" y="2723"/>
                        </a:lnTo>
                        <a:lnTo>
                          <a:pt x="3271" y="2723"/>
                        </a:lnTo>
                        <a:lnTo>
                          <a:pt x="3251" y="2719"/>
                        </a:lnTo>
                        <a:lnTo>
                          <a:pt x="3211" y="2709"/>
                        </a:lnTo>
                        <a:cubicBezTo>
                          <a:pt x="3183" y="2705"/>
                          <a:pt x="3158" y="2699"/>
                          <a:pt x="3131" y="2693"/>
                        </a:cubicBezTo>
                        <a:cubicBezTo>
                          <a:pt x="3022" y="2674"/>
                          <a:pt x="2923" y="2649"/>
                          <a:pt x="2823" y="2625"/>
                        </a:cubicBezTo>
                        <a:cubicBezTo>
                          <a:pt x="2775" y="2614"/>
                          <a:pt x="2724" y="2598"/>
                          <a:pt x="2676" y="2584"/>
                        </a:cubicBezTo>
                        <a:cubicBezTo>
                          <a:pt x="2627" y="2569"/>
                          <a:pt x="2578" y="2557"/>
                          <a:pt x="2530" y="2542"/>
                        </a:cubicBezTo>
                        <a:cubicBezTo>
                          <a:pt x="2481" y="2524"/>
                          <a:pt x="2434" y="2507"/>
                          <a:pt x="2388" y="2491"/>
                        </a:cubicBezTo>
                        <a:cubicBezTo>
                          <a:pt x="2364" y="2483"/>
                          <a:pt x="2341" y="2475"/>
                          <a:pt x="2318" y="2466"/>
                        </a:cubicBezTo>
                        <a:cubicBezTo>
                          <a:pt x="2294" y="2456"/>
                          <a:pt x="2271" y="2448"/>
                          <a:pt x="2248" y="2438"/>
                        </a:cubicBezTo>
                        <a:cubicBezTo>
                          <a:pt x="2065" y="2368"/>
                          <a:pt x="1894" y="2279"/>
                          <a:pt x="1732" y="2189"/>
                        </a:cubicBezTo>
                        <a:cubicBezTo>
                          <a:pt x="1571" y="2098"/>
                          <a:pt x="1421" y="1999"/>
                          <a:pt x="1285" y="1894"/>
                        </a:cubicBezTo>
                        <a:cubicBezTo>
                          <a:pt x="1012" y="1682"/>
                          <a:pt x="790" y="1452"/>
                          <a:pt x="619" y="1228"/>
                        </a:cubicBezTo>
                        <a:cubicBezTo>
                          <a:pt x="532" y="1116"/>
                          <a:pt x="458" y="1005"/>
                          <a:pt x="394" y="900"/>
                        </a:cubicBezTo>
                        <a:cubicBezTo>
                          <a:pt x="361" y="849"/>
                          <a:pt x="333" y="797"/>
                          <a:pt x="304" y="748"/>
                        </a:cubicBezTo>
                        <a:cubicBezTo>
                          <a:pt x="279" y="697"/>
                          <a:pt x="252" y="651"/>
                          <a:pt x="230" y="604"/>
                        </a:cubicBezTo>
                        <a:cubicBezTo>
                          <a:pt x="139" y="421"/>
                          <a:pt x="82" y="269"/>
                          <a:pt x="47" y="164"/>
                        </a:cubicBezTo>
                        <a:cubicBezTo>
                          <a:pt x="14" y="59"/>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 name="Google Shape;410;g24fa152ecfb_0_3847"/>
                  <p:cNvSpPr/>
                  <p:nvPr/>
                </p:nvSpPr>
                <p:spPr>
                  <a:xfrm rot="13094400">
                    <a:off x="526680" y="6132600"/>
                    <a:ext cx="91080" cy="298800"/>
                  </a:xfrm>
                  <a:custGeom>
                    <a:avLst/>
                    <a:gdLst/>
                    <a:ahLst/>
                    <a:cxnLst/>
                    <a:rect l="l" t="t" r="r" b="b"/>
                    <a:pathLst>
                      <a:path w="3688" h="12075">
                        <a:moveTo>
                          <a:pt x="2145" y="1"/>
                        </a:moveTo>
                        <a:lnTo>
                          <a:pt x="2145" y="1"/>
                        </a:lnTo>
                        <a:cubicBezTo>
                          <a:pt x="2283" y="1719"/>
                          <a:pt x="853" y="3892"/>
                          <a:pt x="427" y="6436"/>
                        </a:cubicBezTo>
                        <a:cubicBezTo>
                          <a:pt x="1" y="8983"/>
                          <a:pt x="1143" y="12074"/>
                          <a:pt x="1143" y="12074"/>
                        </a:cubicBezTo>
                        <a:cubicBezTo>
                          <a:pt x="1205" y="10368"/>
                          <a:pt x="2473" y="9020"/>
                          <a:pt x="3080" y="6440"/>
                        </a:cubicBezTo>
                        <a:cubicBezTo>
                          <a:pt x="3687" y="3861"/>
                          <a:pt x="2145" y="1"/>
                          <a:pt x="2145"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 name="Google Shape;411;g24fa152ecfb_0_3847"/>
                  <p:cNvSpPr/>
                  <p:nvPr/>
                </p:nvSpPr>
                <p:spPr>
                  <a:xfrm rot="13094400">
                    <a:off x="518040" y="6239520"/>
                    <a:ext cx="18720" cy="173880"/>
                  </a:xfrm>
                  <a:custGeom>
                    <a:avLst/>
                    <a:gdLst/>
                    <a:ahLst/>
                    <a:cxnLst/>
                    <a:rect l="l" t="t" r="r" b="b"/>
                    <a:pathLst>
                      <a:path w="772" h="7030">
                        <a:moveTo>
                          <a:pt x="371" y="1"/>
                        </a:moveTo>
                        <a:cubicBezTo>
                          <a:pt x="371" y="1"/>
                          <a:pt x="372" y="30"/>
                          <a:pt x="374" y="83"/>
                        </a:cubicBezTo>
                        <a:cubicBezTo>
                          <a:pt x="378" y="135"/>
                          <a:pt x="382" y="211"/>
                          <a:pt x="392" y="308"/>
                        </a:cubicBezTo>
                        <a:cubicBezTo>
                          <a:pt x="398" y="404"/>
                          <a:pt x="404" y="522"/>
                          <a:pt x="411" y="656"/>
                        </a:cubicBezTo>
                        <a:cubicBezTo>
                          <a:pt x="417" y="791"/>
                          <a:pt x="427" y="942"/>
                          <a:pt x="431" y="1108"/>
                        </a:cubicBezTo>
                        <a:cubicBezTo>
                          <a:pt x="433" y="1189"/>
                          <a:pt x="437" y="1275"/>
                          <a:pt x="437" y="1365"/>
                        </a:cubicBezTo>
                        <a:cubicBezTo>
                          <a:pt x="437" y="1454"/>
                          <a:pt x="442" y="1545"/>
                          <a:pt x="441" y="1641"/>
                        </a:cubicBezTo>
                        <a:cubicBezTo>
                          <a:pt x="442" y="1830"/>
                          <a:pt x="441" y="2028"/>
                          <a:pt x="437" y="2234"/>
                        </a:cubicBezTo>
                        <a:cubicBezTo>
                          <a:pt x="433" y="2335"/>
                          <a:pt x="433" y="2440"/>
                          <a:pt x="429" y="2545"/>
                        </a:cubicBezTo>
                        <a:cubicBezTo>
                          <a:pt x="427" y="2600"/>
                          <a:pt x="425" y="2652"/>
                          <a:pt x="423" y="2705"/>
                        </a:cubicBezTo>
                        <a:cubicBezTo>
                          <a:pt x="421" y="2759"/>
                          <a:pt x="419" y="2812"/>
                          <a:pt x="417" y="2866"/>
                        </a:cubicBezTo>
                        <a:cubicBezTo>
                          <a:pt x="411" y="2975"/>
                          <a:pt x="407" y="3082"/>
                          <a:pt x="402" y="3193"/>
                        </a:cubicBezTo>
                        <a:cubicBezTo>
                          <a:pt x="398" y="3248"/>
                          <a:pt x="396" y="3302"/>
                          <a:pt x="392" y="3357"/>
                        </a:cubicBezTo>
                        <a:lnTo>
                          <a:pt x="380" y="3520"/>
                        </a:lnTo>
                        <a:cubicBezTo>
                          <a:pt x="374" y="3629"/>
                          <a:pt x="367" y="3740"/>
                          <a:pt x="357" y="3849"/>
                        </a:cubicBezTo>
                        <a:cubicBezTo>
                          <a:pt x="349" y="3958"/>
                          <a:pt x="339" y="4067"/>
                          <a:pt x="332" y="4174"/>
                        </a:cubicBezTo>
                        <a:cubicBezTo>
                          <a:pt x="322" y="4281"/>
                          <a:pt x="312" y="4388"/>
                          <a:pt x="302" y="4493"/>
                        </a:cubicBezTo>
                        <a:cubicBezTo>
                          <a:pt x="291" y="4600"/>
                          <a:pt x="281" y="4703"/>
                          <a:pt x="271" y="4806"/>
                        </a:cubicBezTo>
                        <a:cubicBezTo>
                          <a:pt x="250" y="5012"/>
                          <a:pt x="228" y="5209"/>
                          <a:pt x="207" y="5397"/>
                        </a:cubicBezTo>
                        <a:cubicBezTo>
                          <a:pt x="184" y="5586"/>
                          <a:pt x="162" y="5765"/>
                          <a:pt x="143" y="5928"/>
                        </a:cubicBezTo>
                        <a:cubicBezTo>
                          <a:pt x="121" y="6094"/>
                          <a:pt x="104" y="6244"/>
                          <a:pt x="86" y="6378"/>
                        </a:cubicBezTo>
                        <a:cubicBezTo>
                          <a:pt x="69" y="6512"/>
                          <a:pt x="53" y="6629"/>
                          <a:pt x="42" y="6726"/>
                        </a:cubicBezTo>
                        <a:cubicBezTo>
                          <a:pt x="16" y="6919"/>
                          <a:pt x="1" y="7030"/>
                          <a:pt x="1" y="7030"/>
                        </a:cubicBezTo>
                        <a:cubicBezTo>
                          <a:pt x="1" y="7030"/>
                          <a:pt x="13" y="7004"/>
                          <a:pt x="32" y="6956"/>
                        </a:cubicBezTo>
                        <a:cubicBezTo>
                          <a:pt x="51" y="6905"/>
                          <a:pt x="81" y="6835"/>
                          <a:pt x="112" y="6742"/>
                        </a:cubicBezTo>
                        <a:cubicBezTo>
                          <a:pt x="143" y="6650"/>
                          <a:pt x="182" y="6537"/>
                          <a:pt x="223" y="6407"/>
                        </a:cubicBezTo>
                        <a:cubicBezTo>
                          <a:pt x="262" y="6277"/>
                          <a:pt x="306" y="6131"/>
                          <a:pt x="347" y="5967"/>
                        </a:cubicBezTo>
                        <a:cubicBezTo>
                          <a:pt x="392" y="5806"/>
                          <a:pt x="433" y="5629"/>
                          <a:pt x="474" y="5442"/>
                        </a:cubicBezTo>
                        <a:cubicBezTo>
                          <a:pt x="514" y="5255"/>
                          <a:pt x="553" y="5055"/>
                          <a:pt x="588" y="4849"/>
                        </a:cubicBezTo>
                        <a:cubicBezTo>
                          <a:pt x="658" y="4436"/>
                          <a:pt x="711" y="3991"/>
                          <a:pt x="742" y="3543"/>
                        </a:cubicBezTo>
                        <a:cubicBezTo>
                          <a:pt x="750" y="3433"/>
                          <a:pt x="754" y="3322"/>
                          <a:pt x="760" y="3209"/>
                        </a:cubicBezTo>
                        <a:cubicBezTo>
                          <a:pt x="765" y="3098"/>
                          <a:pt x="765" y="2987"/>
                          <a:pt x="767" y="2876"/>
                        </a:cubicBezTo>
                        <a:cubicBezTo>
                          <a:pt x="771" y="2656"/>
                          <a:pt x="767" y="2438"/>
                          <a:pt x="758" y="2228"/>
                        </a:cubicBezTo>
                        <a:cubicBezTo>
                          <a:pt x="754" y="2123"/>
                          <a:pt x="746" y="2020"/>
                          <a:pt x="740" y="1919"/>
                        </a:cubicBezTo>
                        <a:cubicBezTo>
                          <a:pt x="732" y="1820"/>
                          <a:pt x="723" y="1721"/>
                          <a:pt x="713" y="1625"/>
                        </a:cubicBezTo>
                        <a:cubicBezTo>
                          <a:pt x="703" y="1528"/>
                          <a:pt x="690" y="1437"/>
                          <a:pt x="678" y="1345"/>
                        </a:cubicBezTo>
                        <a:cubicBezTo>
                          <a:pt x="666" y="1256"/>
                          <a:pt x="653" y="1170"/>
                          <a:pt x="639" y="1086"/>
                        </a:cubicBezTo>
                        <a:cubicBezTo>
                          <a:pt x="612" y="921"/>
                          <a:pt x="579" y="769"/>
                          <a:pt x="549" y="637"/>
                        </a:cubicBezTo>
                        <a:cubicBezTo>
                          <a:pt x="518" y="505"/>
                          <a:pt x="487" y="390"/>
                          <a:pt x="462" y="295"/>
                        </a:cubicBezTo>
                        <a:cubicBezTo>
                          <a:pt x="435" y="201"/>
                          <a:pt x="411" y="127"/>
                          <a:pt x="396" y="79"/>
                        </a:cubicBezTo>
                        <a:cubicBezTo>
                          <a:pt x="378" y="28"/>
                          <a:pt x="371" y="1"/>
                          <a:pt x="37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 name="Google Shape;412;g24fa152ecfb_0_3847"/>
                  <p:cNvSpPr/>
                  <p:nvPr/>
                </p:nvSpPr>
                <p:spPr>
                  <a:xfrm rot="13094400">
                    <a:off x="820440" y="5733000"/>
                    <a:ext cx="48960" cy="48960"/>
                  </a:xfrm>
                  <a:custGeom>
                    <a:avLst/>
                    <a:gdLst/>
                    <a:ahLst/>
                    <a:cxnLst/>
                    <a:rect l="l" t="t" r="r" b="b"/>
                    <a:pathLst>
                      <a:path w="1993" h="1991">
                        <a:moveTo>
                          <a:pt x="998" y="0"/>
                        </a:moveTo>
                        <a:cubicBezTo>
                          <a:pt x="448" y="0"/>
                          <a:pt x="2" y="444"/>
                          <a:pt x="2" y="995"/>
                        </a:cubicBezTo>
                        <a:cubicBezTo>
                          <a:pt x="0" y="1543"/>
                          <a:pt x="446" y="1991"/>
                          <a:pt x="994" y="1991"/>
                        </a:cubicBezTo>
                        <a:cubicBezTo>
                          <a:pt x="1545" y="1991"/>
                          <a:pt x="1990" y="1547"/>
                          <a:pt x="1992"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 name="Google Shape;413;g24fa152ecfb_0_3847"/>
                  <p:cNvSpPr/>
                  <p:nvPr/>
                </p:nvSpPr>
                <p:spPr>
                  <a:xfrm rot="13094400">
                    <a:off x="847080" y="5911560"/>
                    <a:ext cx="48960" cy="48960"/>
                  </a:xfrm>
                  <a:custGeom>
                    <a:avLst/>
                    <a:gdLst/>
                    <a:ahLst/>
                    <a:cxnLst/>
                    <a:rect l="l" t="t" r="r" b="b"/>
                    <a:pathLst>
                      <a:path w="1993" h="1991">
                        <a:moveTo>
                          <a:pt x="995" y="0"/>
                        </a:moveTo>
                        <a:cubicBezTo>
                          <a:pt x="446" y="0"/>
                          <a:pt x="3" y="445"/>
                          <a:pt x="1" y="994"/>
                        </a:cubicBezTo>
                        <a:cubicBezTo>
                          <a:pt x="1" y="1543"/>
                          <a:pt x="446" y="1988"/>
                          <a:pt x="995" y="1990"/>
                        </a:cubicBezTo>
                        <a:cubicBezTo>
                          <a:pt x="1545" y="1990"/>
                          <a:pt x="1991" y="1545"/>
                          <a:pt x="1991" y="996"/>
                        </a:cubicBezTo>
                        <a:cubicBezTo>
                          <a:pt x="1993" y="446"/>
                          <a:pt x="1547" y="0"/>
                          <a:pt x="999" y="0"/>
                        </a:cubicBezTo>
                        <a:cubicBezTo>
                          <a:pt x="998" y="0"/>
                          <a:pt x="996" y="0"/>
                          <a:pt x="995"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9" name="Google Shape;414;g24fa152ecfb_0_3847"/>
                  <p:cNvSpPr/>
                  <p:nvPr/>
                </p:nvSpPr>
                <p:spPr>
                  <a:xfrm rot="13094400">
                    <a:off x="911520" y="5995080"/>
                    <a:ext cx="48960" cy="48960"/>
                  </a:xfrm>
                  <a:custGeom>
                    <a:avLst/>
                    <a:gdLst/>
                    <a:ahLst/>
                    <a:cxnLst/>
                    <a:rect l="l" t="t" r="r" b="b"/>
                    <a:pathLst>
                      <a:path w="1993" h="1991">
                        <a:moveTo>
                          <a:pt x="999" y="0"/>
                        </a:moveTo>
                        <a:cubicBezTo>
                          <a:pt x="448" y="0"/>
                          <a:pt x="3" y="444"/>
                          <a:pt x="1" y="995"/>
                        </a:cubicBezTo>
                        <a:cubicBezTo>
                          <a:pt x="1" y="1543"/>
                          <a:pt x="446" y="1991"/>
                          <a:pt x="995" y="1991"/>
                        </a:cubicBezTo>
                        <a:cubicBezTo>
                          <a:pt x="1545" y="1991"/>
                          <a:pt x="1991" y="1547"/>
                          <a:pt x="1991" y="997"/>
                        </a:cubicBezTo>
                        <a:cubicBezTo>
                          <a:pt x="1993" y="448"/>
                          <a:pt x="1547" y="2"/>
                          <a:pt x="99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0" name="Google Shape;415;g24fa152ecfb_0_3847"/>
                  <p:cNvSpPr/>
                  <p:nvPr/>
                </p:nvSpPr>
                <p:spPr>
                  <a:xfrm rot="13094400">
                    <a:off x="436320" y="4960800"/>
                    <a:ext cx="48960" cy="48960"/>
                  </a:xfrm>
                  <a:custGeom>
                    <a:avLst/>
                    <a:gdLst/>
                    <a:ahLst/>
                    <a:cxnLst/>
                    <a:rect l="l" t="t" r="r" b="b"/>
                    <a:pathLst>
                      <a:path w="1993" h="1991">
                        <a:moveTo>
                          <a:pt x="999" y="1"/>
                        </a:moveTo>
                        <a:cubicBezTo>
                          <a:pt x="448" y="1"/>
                          <a:pt x="3" y="446"/>
                          <a:pt x="3" y="995"/>
                        </a:cubicBezTo>
                        <a:cubicBezTo>
                          <a:pt x="1" y="1545"/>
                          <a:pt x="446" y="1991"/>
                          <a:pt x="995" y="1991"/>
                        </a:cubicBezTo>
                        <a:cubicBezTo>
                          <a:pt x="996" y="1991"/>
                          <a:pt x="997" y="1991"/>
                          <a:pt x="999" y="1991"/>
                        </a:cubicBezTo>
                        <a:cubicBezTo>
                          <a:pt x="1547" y="1991"/>
                          <a:pt x="1991" y="1546"/>
                          <a:pt x="1993" y="999"/>
                        </a:cubicBezTo>
                        <a:cubicBezTo>
                          <a:pt x="1993" y="448"/>
                          <a:pt x="1548" y="3"/>
                          <a:pt x="999"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sp>
              <p:nvSpPr>
                <p:cNvPr id="31" name="Google Shape;416;g24fa152ecfb_0_3847"/>
                <p:cNvSpPr/>
                <p:nvPr/>
              </p:nvSpPr>
              <p:spPr>
                <a:xfrm rot="13094400">
                  <a:off x="142560" y="5541840"/>
                  <a:ext cx="48960" cy="48960"/>
                </a:xfrm>
                <a:custGeom>
                  <a:avLst/>
                  <a:gdLst/>
                  <a:ahLst/>
                  <a:cxnLst/>
                  <a:rect l="l" t="t" r="r" b="b"/>
                  <a:pathLst>
                    <a:path w="1993" h="1991">
                      <a:moveTo>
                        <a:pt x="998" y="0"/>
                      </a:moveTo>
                      <a:cubicBezTo>
                        <a:pt x="448" y="0"/>
                        <a:pt x="2" y="444"/>
                        <a:pt x="0" y="994"/>
                      </a:cubicBezTo>
                      <a:cubicBezTo>
                        <a:pt x="0" y="1543"/>
                        <a:pt x="446" y="1990"/>
                        <a:pt x="994" y="1990"/>
                      </a:cubicBezTo>
                      <a:cubicBezTo>
                        <a:pt x="1545" y="1990"/>
                        <a:pt x="1990" y="1547"/>
                        <a:pt x="1990"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2" name="Google Shape;417;g24fa152ecfb_0_3847"/>
                <p:cNvSpPr/>
                <p:nvPr/>
              </p:nvSpPr>
              <p:spPr>
                <a:xfrm rot="13094400">
                  <a:off x="91800" y="5694480"/>
                  <a:ext cx="48960" cy="48960"/>
                </a:xfrm>
                <a:custGeom>
                  <a:avLst/>
                  <a:gdLst/>
                  <a:ahLst/>
                  <a:cxnLst/>
                  <a:rect l="l" t="t" r="r" b="b"/>
                  <a:pathLst>
                    <a:path w="1993" h="1991">
                      <a:moveTo>
                        <a:pt x="995" y="1"/>
                      </a:moveTo>
                      <a:cubicBezTo>
                        <a:pt x="446" y="1"/>
                        <a:pt x="2" y="445"/>
                        <a:pt x="0" y="995"/>
                      </a:cubicBezTo>
                      <a:cubicBezTo>
                        <a:pt x="0" y="1543"/>
                        <a:pt x="446" y="1989"/>
                        <a:pt x="994" y="1991"/>
                      </a:cubicBezTo>
                      <a:cubicBezTo>
                        <a:pt x="1545" y="1991"/>
                        <a:pt x="1990" y="1545"/>
                        <a:pt x="1990" y="997"/>
                      </a:cubicBezTo>
                      <a:cubicBezTo>
                        <a:pt x="1992" y="446"/>
                        <a:pt x="1547" y="1"/>
                        <a:pt x="998" y="1"/>
                      </a:cubicBezTo>
                      <a:cubicBezTo>
                        <a:pt x="997" y="1"/>
                        <a:pt x="996" y="1"/>
                        <a:pt x="995"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grpSp>
          <p:nvGrpSpPr>
            <p:cNvPr id="33" name="Google Shape;418;g24fa152ecfb_0_3847"/>
            <p:cNvGrpSpPr/>
            <p:nvPr/>
          </p:nvGrpSpPr>
          <p:grpSpPr>
            <a:xfrm>
              <a:off x="11048760" y="-122040"/>
              <a:ext cx="1098000" cy="1246320"/>
              <a:chOff x="11048760" y="-122040"/>
              <a:chExt cx="1098000" cy="1246320"/>
            </a:xfrm>
          </p:grpSpPr>
          <p:sp>
            <p:nvSpPr>
              <p:cNvPr id="34" name="Google Shape;419;g24fa152ecfb_0_3847"/>
              <p:cNvSpPr/>
              <p:nvPr/>
            </p:nvSpPr>
            <p:spPr>
              <a:xfrm rot="7138200" flipV="1">
                <a:off x="11387520" y="441000"/>
                <a:ext cx="488520" cy="632160"/>
              </a:xfrm>
              <a:custGeom>
                <a:avLst/>
                <a:gdLst/>
                <a:ahLst/>
                <a:cxnLst/>
                <a:rect l="l" t="t" r="r" b="b"/>
                <a:pathLst>
                  <a:path w="14661" h="18978">
                    <a:moveTo>
                      <a:pt x="0" y="0"/>
                    </a:moveTo>
                    <a:cubicBezTo>
                      <a:pt x="0" y="0"/>
                      <a:pt x="3512" y="3790"/>
                      <a:pt x="4675" y="5611"/>
                    </a:cubicBezTo>
                    <a:cubicBezTo>
                      <a:pt x="5840" y="7430"/>
                      <a:pt x="6297" y="9515"/>
                      <a:pt x="8560" y="13126"/>
                    </a:cubicBezTo>
                    <a:cubicBezTo>
                      <a:pt x="10822" y="16736"/>
                      <a:pt x="14453" y="18978"/>
                      <a:pt x="14453" y="18978"/>
                    </a:cubicBezTo>
                    <a:cubicBezTo>
                      <a:pt x="14661" y="16375"/>
                      <a:pt x="12863" y="14147"/>
                      <a:pt x="12128" y="12758"/>
                    </a:cubicBezTo>
                    <a:cubicBezTo>
                      <a:pt x="11392" y="11367"/>
                      <a:pt x="10571" y="9313"/>
                      <a:pt x="8173" y="6342"/>
                    </a:cubicBezTo>
                    <a:cubicBezTo>
                      <a:pt x="5772" y="3374"/>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5" name="Google Shape;420;g24fa152ecfb_0_3847"/>
              <p:cNvSpPr/>
              <p:nvPr/>
            </p:nvSpPr>
            <p:spPr>
              <a:xfrm rot="7138200" flipV="1">
                <a:off x="11081520" y="604800"/>
                <a:ext cx="590040" cy="210240"/>
              </a:xfrm>
              <a:custGeom>
                <a:avLst/>
                <a:gdLst/>
                <a:ahLst/>
                <a:cxnLst/>
                <a:rect l="l" t="t" r="r" b="b"/>
                <a:pathLst>
                  <a:path w="17710" h="6320">
                    <a:moveTo>
                      <a:pt x="0" y="1"/>
                    </a:moveTo>
                    <a:cubicBezTo>
                      <a:pt x="2154" y="1022"/>
                      <a:pt x="5843" y="3993"/>
                      <a:pt x="9303" y="5491"/>
                    </a:cubicBezTo>
                    <a:cubicBezTo>
                      <a:pt x="10793" y="6136"/>
                      <a:pt x="12559" y="6319"/>
                      <a:pt x="14086" y="6319"/>
                    </a:cubicBezTo>
                    <a:cubicBezTo>
                      <a:pt x="16106" y="6319"/>
                      <a:pt x="17710" y="5998"/>
                      <a:pt x="17710" y="5998"/>
                    </a:cubicBezTo>
                    <a:cubicBezTo>
                      <a:pt x="15661" y="4831"/>
                      <a:pt x="13161" y="2598"/>
                      <a:pt x="9331" y="1399"/>
                    </a:cubicBezTo>
                    <a:cubicBezTo>
                      <a:pt x="5498" y="201"/>
                      <a:pt x="1"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 name="Google Shape;421;g24fa152ecfb_0_3847"/>
              <p:cNvSpPr/>
              <p:nvPr/>
            </p:nvSpPr>
            <p:spPr>
              <a:xfrm rot="7138200" flipV="1">
                <a:off x="11157120" y="23760"/>
                <a:ext cx="736560" cy="681840"/>
              </a:xfrm>
              <a:custGeom>
                <a:avLst/>
                <a:gdLst/>
                <a:ahLst/>
                <a:cxnLst/>
                <a:rect l="l" t="t" r="r" b="b"/>
                <a:pathLst>
                  <a:path w="22101" h="20469">
                    <a:moveTo>
                      <a:pt x="0" y="0"/>
                    </a:moveTo>
                    <a:cubicBezTo>
                      <a:pt x="0" y="0"/>
                      <a:pt x="96" y="72"/>
                      <a:pt x="275" y="205"/>
                    </a:cubicBezTo>
                    <a:cubicBezTo>
                      <a:pt x="454" y="339"/>
                      <a:pt x="714" y="535"/>
                      <a:pt x="1049" y="782"/>
                    </a:cubicBezTo>
                    <a:cubicBezTo>
                      <a:pt x="1383" y="1030"/>
                      <a:pt x="1790" y="1331"/>
                      <a:pt x="2257" y="1672"/>
                    </a:cubicBezTo>
                    <a:cubicBezTo>
                      <a:pt x="2490" y="1843"/>
                      <a:pt x="2739" y="2026"/>
                      <a:pt x="3002" y="2218"/>
                    </a:cubicBezTo>
                    <a:cubicBezTo>
                      <a:pt x="3265" y="2409"/>
                      <a:pt x="3541" y="2609"/>
                      <a:pt x="3829" y="2819"/>
                    </a:cubicBezTo>
                    <a:cubicBezTo>
                      <a:pt x="4117" y="3029"/>
                      <a:pt x="4418" y="3247"/>
                      <a:pt x="4728" y="3473"/>
                    </a:cubicBezTo>
                    <a:cubicBezTo>
                      <a:pt x="4883" y="3586"/>
                      <a:pt x="5043" y="3699"/>
                      <a:pt x="5202" y="3815"/>
                    </a:cubicBezTo>
                    <a:cubicBezTo>
                      <a:pt x="5241" y="3845"/>
                      <a:pt x="5280" y="3874"/>
                      <a:pt x="5319" y="3901"/>
                    </a:cubicBezTo>
                    <a:cubicBezTo>
                      <a:pt x="5358" y="3930"/>
                      <a:pt x="5395" y="3963"/>
                      <a:pt x="5434" y="3994"/>
                    </a:cubicBezTo>
                    <a:cubicBezTo>
                      <a:pt x="5512" y="4055"/>
                      <a:pt x="5587" y="4121"/>
                      <a:pt x="5665" y="4187"/>
                    </a:cubicBezTo>
                    <a:cubicBezTo>
                      <a:pt x="5973" y="4450"/>
                      <a:pt x="6286" y="4730"/>
                      <a:pt x="6611" y="5012"/>
                    </a:cubicBezTo>
                    <a:cubicBezTo>
                      <a:pt x="6691" y="5082"/>
                      <a:pt x="6772" y="5152"/>
                      <a:pt x="6856" y="5224"/>
                    </a:cubicBezTo>
                    <a:cubicBezTo>
                      <a:pt x="6938" y="5294"/>
                      <a:pt x="7021" y="5364"/>
                      <a:pt x="7105" y="5436"/>
                    </a:cubicBezTo>
                    <a:cubicBezTo>
                      <a:pt x="7272" y="5578"/>
                      <a:pt x="7441" y="5720"/>
                      <a:pt x="7615" y="5862"/>
                    </a:cubicBezTo>
                    <a:cubicBezTo>
                      <a:pt x="7786" y="6006"/>
                      <a:pt x="7963" y="6144"/>
                      <a:pt x="8138" y="6288"/>
                    </a:cubicBezTo>
                    <a:cubicBezTo>
                      <a:pt x="8315" y="6432"/>
                      <a:pt x="8494" y="6572"/>
                      <a:pt x="8675" y="6714"/>
                    </a:cubicBezTo>
                    <a:cubicBezTo>
                      <a:pt x="8854" y="6858"/>
                      <a:pt x="9039" y="6998"/>
                      <a:pt x="9222" y="7140"/>
                    </a:cubicBezTo>
                    <a:cubicBezTo>
                      <a:pt x="9268" y="7175"/>
                      <a:pt x="9315" y="7210"/>
                      <a:pt x="9362" y="7245"/>
                    </a:cubicBezTo>
                    <a:cubicBezTo>
                      <a:pt x="9408" y="7280"/>
                      <a:pt x="9455" y="7315"/>
                      <a:pt x="9502" y="7350"/>
                    </a:cubicBezTo>
                    <a:cubicBezTo>
                      <a:pt x="9595" y="7420"/>
                      <a:pt x="9688" y="7490"/>
                      <a:pt x="9782" y="7560"/>
                    </a:cubicBezTo>
                    <a:cubicBezTo>
                      <a:pt x="9877" y="7630"/>
                      <a:pt x="9970" y="7702"/>
                      <a:pt x="10066" y="7770"/>
                    </a:cubicBezTo>
                    <a:cubicBezTo>
                      <a:pt x="10161" y="7840"/>
                      <a:pt x="10256" y="7909"/>
                      <a:pt x="10352" y="7979"/>
                    </a:cubicBezTo>
                    <a:cubicBezTo>
                      <a:pt x="10542" y="8117"/>
                      <a:pt x="10733" y="8257"/>
                      <a:pt x="10928" y="8393"/>
                    </a:cubicBezTo>
                    <a:cubicBezTo>
                      <a:pt x="11122" y="8531"/>
                      <a:pt x="11317" y="8667"/>
                      <a:pt x="11511" y="8805"/>
                    </a:cubicBezTo>
                    <a:cubicBezTo>
                      <a:pt x="11706" y="8940"/>
                      <a:pt x="11902" y="9076"/>
                      <a:pt x="12097" y="9210"/>
                    </a:cubicBezTo>
                    <a:lnTo>
                      <a:pt x="12393" y="9412"/>
                    </a:lnTo>
                    <a:lnTo>
                      <a:pt x="12679" y="9615"/>
                    </a:lnTo>
                    <a:lnTo>
                      <a:pt x="12822" y="9716"/>
                    </a:lnTo>
                    <a:lnTo>
                      <a:pt x="12963" y="9823"/>
                    </a:lnTo>
                    <a:lnTo>
                      <a:pt x="13241" y="10035"/>
                    </a:lnTo>
                    <a:cubicBezTo>
                      <a:pt x="13332" y="10109"/>
                      <a:pt x="13422" y="10183"/>
                      <a:pt x="13513" y="10257"/>
                    </a:cubicBezTo>
                    <a:cubicBezTo>
                      <a:pt x="13603" y="10331"/>
                      <a:pt x="13694" y="10403"/>
                      <a:pt x="13782" y="10480"/>
                    </a:cubicBezTo>
                    <a:cubicBezTo>
                      <a:pt x="13959" y="10634"/>
                      <a:pt x="14136" y="10784"/>
                      <a:pt x="14305" y="10943"/>
                    </a:cubicBezTo>
                    <a:cubicBezTo>
                      <a:pt x="14390" y="11021"/>
                      <a:pt x="14476" y="11099"/>
                      <a:pt x="14562" y="11179"/>
                    </a:cubicBezTo>
                    <a:cubicBezTo>
                      <a:pt x="14645" y="11259"/>
                      <a:pt x="14729" y="11338"/>
                      <a:pt x="14811" y="11418"/>
                    </a:cubicBezTo>
                    <a:cubicBezTo>
                      <a:pt x="14894" y="11498"/>
                      <a:pt x="14978" y="11576"/>
                      <a:pt x="15060" y="11655"/>
                    </a:cubicBezTo>
                    <a:cubicBezTo>
                      <a:pt x="15141" y="11737"/>
                      <a:pt x="15221" y="11817"/>
                      <a:pt x="15303" y="11899"/>
                    </a:cubicBezTo>
                    <a:cubicBezTo>
                      <a:pt x="15624" y="12220"/>
                      <a:pt x="15935" y="12548"/>
                      <a:pt x="16235" y="12873"/>
                    </a:cubicBezTo>
                    <a:cubicBezTo>
                      <a:pt x="16834" y="13527"/>
                      <a:pt x="17396" y="14177"/>
                      <a:pt x="17914" y="14805"/>
                    </a:cubicBezTo>
                    <a:cubicBezTo>
                      <a:pt x="18042" y="14963"/>
                      <a:pt x="18168" y="15120"/>
                      <a:pt x="18293" y="15272"/>
                    </a:cubicBezTo>
                    <a:cubicBezTo>
                      <a:pt x="18417" y="15428"/>
                      <a:pt x="18538" y="15579"/>
                      <a:pt x="18659" y="15729"/>
                    </a:cubicBezTo>
                    <a:cubicBezTo>
                      <a:pt x="18775" y="15881"/>
                      <a:pt x="18892" y="16029"/>
                      <a:pt x="19007" y="16175"/>
                    </a:cubicBezTo>
                    <a:cubicBezTo>
                      <a:pt x="19120" y="16320"/>
                      <a:pt x="19231" y="16464"/>
                      <a:pt x="19340" y="16605"/>
                    </a:cubicBezTo>
                    <a:cubicBezTo>
                      <a:pt x="19770" y="17173"/>
                      <a:pt x="20159" y="17696"/>
                      <a:pt x="20497" y="18165"/>
                    </a:cubicBezTo>
                    <a:cubicBezTo>
                      <a:pt x="20836" y="18634"/>
                      <a:pt x="21127" y="19046"/>
                      <a:pt x="21365" y="19386"/>
                    </a:cubicBezTo>
                    <a:cubicBezTo>
                      <a:pt x="21600" y="19729"/>
                      <a:pt x="21787" y="19997"/>
                      <a:pt x="21909" y="20184"/>
                    </a:cubicBezTo>
                    <a:cubicBezTo>
                      <a:pt x="22034" y="20369"/>
                      <a:pt x="22100" y="20468"/>
                      <a:pt x="22100" y="20468"/>
                    </a:cubicBezTo>
                    <a:cubicBezTo>
                      <a:pt x="22100" y="20468"/>
                      <a:pt x="22040" y="20365"/>
                      <a:pt x="21927" y="20172"/>
                    </a:cubicBezTo>
                    <a:cubicBezTo>
                      <a:pt x="21814" y="19982"/>
                      <a:pt x="21647" y="19700"/>
                      <a:pt x="21427" y="19346"/>
                    </a:cubicBezTo>
                    <a:cubicBezTo>
                      <a:pt x="21207" y="18993"/>
                      <a:pt x="20937" y="18565"/>
                      <a:pt x="20616" y="18083"/>
                    </a:cubicBezTo>
                    <a:cubicBezTo>
                      <a:pt x="20536" y="17962"/>
                      <a:pt x="20452" y="17838"/>
                      <a:pt x="20367" y="17710"/>
                    </a:cubicBezTo>
                    <a:cubicBezTo>
                      <a:pt x="20281" y="17583"/>
                      <a:pt x="20192" y="17451"/>
                      <a:pt x="20100" y="17317"/>
                    </a:cubicBezTo>
                    <a:cubicBezTo>
                      <a:pt x="20009" y="17182"/>
                      <a:pt x="19913" y="17046"/>
                      <a:pt x="19816" y="16906"/>
                    </a:cubicBezTo>
                    <a:cubicBezTo>
                      <a:pt x="19717" y="16766"/>
                      <a:pt x="19616" y="16624"/>
                      <a:pt x="19513" y="16478"/>
                    </a:cubicBezTo>
                    <a:cubicBezTo>
                      <a:pt x="19408" y="16332"/>
                      <a:pt x="19303" y="16184"/>
                      <a:pt x="19194" y="16035"/>
                    </a:cubicBezTo>
                    <a:cubicBezTo>
                      <a:pt x="19083" y="15885"/>
                      <a:pt x="18972" y="15731"/>
                      <a:pt x="18857" y="15577"/>
                    </a:cubicBezTo>
                    <a:cubicBezTo>
                      <a:pt x="18742" y="15422"/>
                      <a:pt x="18624" y="15266"/>
                      <a:pt x="18503" y="15108"/>
                    </a:cubicBezTo>
                    <a:cubicBezTo>
                      <a:pt x="18380" y="14951"/>
                      <a:pt x="18258" y="14791"/>
                      <a:pt x="18131" y="14630"/>
                    </a:cubicBezTo>
                    <a:cubicBezTo>
                      <a:pt x="17626" y="13986"/>
                      <a:pt x="17079" y="13317"/>
                      <a:pt x="16482" y="12651"/>
                    </a:cubicBezTo>
                    <a:cubicBezTo>
                      <a:pt x="16182" y="12319"/>
                      <a:pt x="15873" y="11982"/>
                      <a:pt x="15552" y="11651"/>
                    </a:cubicBezTo>
                    <a:cubicBezTo>
                      <a:pt x="15472" y="11570"/>
                      <a:pt x="15390" y="11488"/>
                      <a:pt x="15309" y="11404"/>
                    </a:cubicBezTo>
                    <a:cubicBezTo>
                      <a:pt x="15229" y="11321"/>
                      <a:pt x="15143" y="11241"/>
                      <a:pt x="15062" y="11159"/>
                    </a:cubicBezTo>
                    <a:cubicBezTo>
                      <a:pt x="14978" y="11078"/>
                      <a:pt x="14894" y="10996"/>
                      <a:pt x="14811" y="10914"/>
                    </a:cubicBezTo>
                    <a:cubicBezTo>
                      <a:pt x="14723" y="10834"/>
                      <a:pt x="14638" y="10755"/>
                      <a:pt x="14550" y="10675"/>
                    </a:cubicBezTo>
                    <a:cubicBezTo>
                      <a:pt x="14379" y="10513"/>
                      <a:pt x="14200" y="10360"/>
                      <a:pt x="14021" y="10202"/>
                    </a:cubicBezTo>
                    <a:cubicBezTo>
                      <a:pt x="13933" y="10122"/>
                      <a:pt x="13840" y="10048"/>
                      <a:pt x="13748" y="9973"/>
                    </a:cubicBezTo>
                    <a:cubicBezTo>
                      <a:pt x="13655" y="9897"/>
                      <a:pt x="13564" y="9821"/>
                      <a:pt x="13470" y="9745"/>
                    </a:cubicBezTo>
                    <a:cubicBezTo>
                      <a:pt x="13377" y="9671"/>
                      <a:pt x="13282" y="9599"/>
                      <a:pt x="13186" y="9525"/>
                    </a:cubicBezTo>
                    <a:lnTo>
                      <a:pt x="13044" y="9416"/>
                    </a:lnTo>
                    <a:lnTo>
                      <a:pt x="12896" y="9311"/>
                    </a:lnTo>
                    <a:lnTo>
                      <a:pt x="12603" y="9101"/>
                    </a:lnTo>
                    <a:lnTo>
                      <a:pt x="12311" y="8899"/>
                    </a:lnTo>
                    <a:cubicBezTo>
                      <a:pt x="12114" y="8765"/>
                      <a:pt x="11918" y="8632"/>
                      <a:pt x="11721" y="8498"/>
                    </a:cubicBezTo>
                    <a:cubicBezTo>
                      <a:pt x="11529" y="8362"/>
                      <a:pt x="11334" y="8226"/>
                      <a:pt x="11142" y="8091"/>
                    </a:cubicBezTo>
                    <a:cubicBezTo>
                      <a:pt x="10949" y="7957"/>
                      <a:pt x="10758" y="7817"/>
                      <a:pt x="10568" y="7681"/>
                    </a:cubicBezTo>
                    <a:cubicBezTo>
                      <a:pt x="10472" y="7613"/>
                      <a:pt x="10377" y="7543"/>
                      <a:pt x="10282" y="7475"/>
                    </a:cubicBezTo>
                    <a:cubicBezTo>
                      <a:pt x="10186" y="7407"/>
                      <a:pt x="10093" y="7337"/>
                      <a:pt x="10000" y="7268"/>
                    </a:cubicBezTo>
                    <a:cubicBezTo>
                      <a:pt x="9906" y="7198"/>
                      <a:pt x="9811" y="7128"/>
                      <a:pt x="9718" y="7060"/>
                    </a:cubicBezTo>
                    <a:cubicBezTo>
                      <a:pt x="9671" y="7025"/>
                      <a:pt x="9624" y="6992"/>
                      <a:pt x="9578" y="6957"/>
                    </a:cubicBezTo>
                    <a:cubicBezTo>
                      <a:pt x="9533" y="6922"/>
                      <a:pt x="9486" y="6887"/>
                      <a:pt x="9439" y="6852"/>
                    </a:cubicBezTo>
                    <a:cubicBezTo>
                      <a:pt x="9257" y="6712"/>
                      <a:pt x="9070" y="6576"/>
                      <a:pt x="8889" y="6438"/>
                    </a:cubicBezTo>
                    <a:cubicBezTo>
                      <a:pt x="8708" y="6298"/>
                      <a:pt x="8527" y="6160"/>
                      <a:pt x="8350" y="6021"/>
                    </a:cubicBezTo>
                    <a:cubicBezTo>
                      <a:pt x="8173" y="5881"/>
                      <a:pt x="7996" y="5743"/>
                      <a:pt x="7825" y="5603"/>
                    </a:cubicBezTo>
                    <a:cubicBezTo>
                      <a:pt x="7476" y="5327"/>
                      <a:pt x="7142" y="5047"/>
                      <a:pt x="6811" y="4774"/>
                    </a:cubicBezTo>
                    <a:cubicBezTo>
                      <a:pt x="6482" y="4502"/>
                      <a:pt x="6163" y="4230"/>
                      <a:pt x="5844" y="3969"/>
                    </a:cubicBezTo>
                    <a:cubicBezTo>
                      <a:pt x="5765" y="3905"/>
                      <a:pt x="5687" y="3841"/>
                      <a:pt x="5603" y="3778"/>
                    </a:cubicBezTo>
                    <a:cubicBezTo>
                      <a:pt x="5562" y="3747"/>
                      <a:pt x="5523" y="3716"/>
                      <a:pt x="5482" y="3685"/>
                    </a:cubicBezTo>
                    <a:cubicBezTo>
                      <a:pt x="5440" y="3656"/>
                      <a:pt x="5397" y="3627"/>
                      <a:pt x="5356" y="3596"/>
                    </a:cubicBezTo>
                    <a:cubicBezTo>
                      <a:pt x="5193" y="3483"/>
                      <a:pt x="5031" y="3374"/>
                      <a:pt x="4872" y="3265"/>
                    </a:cubicBezTo>
                    <a:cubicBezTo>
                      <a:pt x="4554" y="3049"/>
                      <a:pt x="4247" y="2841"/>
                      <a:pt x="3951" y="2640"/>
                    </a:cubicBezTo>
                    <a:cubicBezTo>
                      <a:pt x="3658" y="2442"/>
                      <a:pt x="3374" y="2249"/>
                      <a:pt x="3105" y="2068"/>
                    </a:cubicBezTo>
                    <a:cubicBezTo>
                      <a:pt x="2835" y="1887"/>
                      <a:pt x="2580" y="1714"/>
                      <a:pt x="2339" y="1553"/>
                    </a:cubicBezTo>
                    <a:cubicBezTo>
                      <a:pt x="1858" y="1230"/>
                      <a:pt x="1438" y="952"/>
                      <a:pt x="1092" y="720"/>
                    </a:cubicBezTo>
                    <a:cubicBezTo>
                      <a:pt x="745" y="491"/>
                      <a:pt x="473" y="312"/>
                      <a:pt x="286" y="189"/>
                    </a:cubicBezTo>
                    <a:cubicBezTo>
                      <a:pt x="100" y="67"/>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 name="Google Shape;422;g24fa152ecfb_0_3847"/>
              <p:cNvSpPr/>
              <p:nvPr/>
            </p:nvSpPr>
            <p:spPr>
              <a:xfrm rot="7138200" flipV="1">
                <a:off x="11548440" y="6480"/>
                <a:ext cx="321120" cy="822600"/>
              </a:xfrm>
              <a:custGeom>
                <a:avLst/>
                <a:gdLst/>
                <a:ahLst/>
                <a:cxnLst/>
                <a:rect l="l" t="t" r="r" b="b"/>
                <a:pathLst>
                  <a:path w="9638" h="24673">
                    <a:moveTo>
                      <a:pt x="0" y="1"/>
                    </a:moveTo>
                    <a:cubicBezTo>
                      <a:pt x="0" y="1"/>
                      <a:pt x="3409" y="3273"/>
                      <a:pt x="3856" y="4232"/>
                    </a:cubicBezTo>
                    <a:cubicBezTo>
                      <a:pt x="4301" y="5193"/>
                      <a:pt x="6352" y="9957"/>
                      <a:pt x="6834" y="10959"/>
                    </a:cubicBezTo>
                    <a:cubicBezTo>
                      <a:pt x="7315" y="11961"/>
                      <a:pt x="8118" y="16548"/>
                      <a:pt x="8506" y="17583"/>
                    </a:cubicBezTo>
                    <a:cubicBezTo>
                      <a:pt x="8893" y="18620"/>
                      <a:pt x="9638" y="20758"/>
                      <a:pt x="9614" y="21412"/>
                    </a:cubicBezTo>
                    <a:cubicBezTo>
                      <a:pt x="9591" y="22066"/>
                      <a:pt x="9225" y="24672"/>
                      <a:pt x="9225" y="24672"/>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 name="Google Shape;423;g24fa152ecfb_0_3847"/>
              <p:cNvSpPr/>
              <p:nvPr/>
            </p:nvSpPr>
            <p:spPr>
              <a:xfrm rot="7138200" flipV="1">
                <a:off x="11764800" y="326160"/>
                <a:ext cx="64440" cy="369000"/>
              </a:xfrm>
              <a:custGeom>
                <a:avLst/>
                <a:gdLst/>
                <a:ahLst/>
                <a:cxnLst/>
                <a:rect l="l" t="t" r="r" b="b"/>
                <a:pathLst>
                  <a:path w="1956" h="11076">
                    <a:moveTo>
                      <a:pt x="0" y="11076"/>
                    </a:moveTo>
                    <a:cubicBezTo>
                      <a:pt x="0" y="11076"/>
                      <a:pt x="891" y="8864"/>
                      <a:pt x="1216" y="7722"/>
                    </a:cubicBezTo>
                    <a:cubicBezTo>
                      <a:pt x="1541" y="6580"/>
                      <a:pt x="1955" y="2181"/>
                      <a:pt x="161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 name="Google Shape;424;g24fa152ecfb_0_3847"/>
              <p:cNvSpPr/>
              <p:nvPr/>
            </p:nvSpPr>
            <p:spPr>
              <a:xfrm rot="7138200" flipV="1">
                <a:off x="11812680" y="624960"/>
                <a:ext cx="145080" cy="242280"/>
              </a:xfrm>
              <a:custGeom>
                <a:avLst/>
                <a:gdLst/>
                <a:ahLst/>
                <a:cxnLst/>
                <a:rect l="l" t="t" r="r" b="b"/>
                <a:pathLst>
                  <a:path w="4364" h="7285">
                    <a:moveTo>
                      <a:pt x="0" y="1"/>
                    </a:moveTo>
                    <a:cubicBezTo>
                      <a:pt x="0" y="1"/>
                      <a:pt x="2167" y="3057"/>
                      <a:pt x="2584" y="4030"/>
                    </a:cubicBezTo>
                    <a:cubicBezTo>
                      <a:pt x="3000" y="5000"/>
                      <a:pt x="4364" y="7284"/>
                      <a:pt x="4364" y="7284"/>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0" name="Google Shape;425;g24fa152ecfb_0_3847"/>
              <p:cNvSpPr/>
              <p:nvPr/>
            </p:nvSpPr>
            <p:spPr>
              <a:xfrm rot="7138200" flipV="1">
                <a:off x="11114280" y="353520"/>
                <a:ext cx="574200" cy="226800"/>
              </a:xfrm>
              <a:custGeom>
                <a:avLst/>
                <a:gdLst/>
                <a:ahLst/>
                <a:cxnLst/>
                <a:rect l="l" t="t" r="r" b="b"/>
                <a:pathLst>
                  <a:path w="17237" h="6804">
                    <a:moveTo>
                      <a:pt x="0" y="0"/>
                    </a:moveTo>
                    <a:cubicBezTo>
                      <a:pt x="0" y="0"/>
                      <a:pt x="57" y="49"/>
                      <a:pt x="160" y="137"/>
                    </a:cubicBezTo>
                    <a:cubicBezTo>
                      <a:pt x="187" y="158"/>
                      <a:pt x="214" y="185"/>
                      <a:pt x="247" y="209"/>
                    </a:cubicBezTo>
                    <a:cubicBezTo>
                      <a:pt x="283" y="234"/>
                      <a:pt x="319" y="261"/>
                      <a:pt x="358" y="292"/>
                    </a:cubicBezTo>
                    <a:cubicBezTo>
                      <a:pt x="397" y="321"/>
                      <a:pt x="440" y="353"/>
                      <a:pt x="487" y="388"/>
                    </a:cubicBezTo>
                    <a:cubicBezTo>
                      <a:pt x="533" y="419"/>
                      <a:pt x="584" y="452"/>
                      <a:pt x="637" y="487"/>
                    </a:cubicBezTo>
                    <a:cubicBezTo>
                      <a:pt x="689" y="524"/>
                      <a:pt x="746" y="561"/>
                      <a:pt x="804" y="600"/>
                    </a:cubicBezTo>
                    <a:cubicBezTo>
                      <a:pt x="864" y="637"/>
                      <a:pt x="926" y="674"/>
                      <a:pt x="993" y="714"/>
                    </a:cubicBezTo>
                    <a:cubicBezTo>
                      <a:pt x="1123" y="798"/>
                      <a:pt x="1269" y="878"/>
                      <a:pt x="1423" y="965"/>
                    </a:cubicBezTo>
                    <a:cubicBezTo>
                      <a:pt x="1498" y="1010"/>
                      <a:pt x="1580" y="1053"/>
                      <a:pt x="1664" y="1098"/>
                    </a:cubicBezTo>
                    <a:cubicBezTo>
                      <a:pt x="1745" y="1142"/>
                      <a:pt x="1831" y="1187"/>
                      <a:pt x="1919" y="1236"/>
                    </a:cubicBezTo>
                    <a:cubicBezTo>
                      <a:pt x="2008" y="1281"/>
                      <a:pt x="2100" y="1327"/>
                      <a:pt x="2193" y="1374"/>
                    </a:cubicBezTo>
                    <a:cubicBezTo>
                      <a:pt x="2240" y="1397"/>
                      <a:pt x="2286" y="1421"/>
                      <a:pt x="2333" y="1446"/>
                    </a:cubicBezTo>
                    <a:cubicBezTo>
                      <a:pt x="2382" y="1469"/>
                      <a:pt x="2430" y="1493"/>
                      <a:pt x="2479" y="1516"/>
                    </a:cubicBezTo>
                    <a:cubicBezTo>
                      <a:pt x="2870" y="1710"/>
                      <a:pt x="3300" y="1909"/>
                      <a:pt x="3757" y="2113"/>
                    </a:cubicBezTo>
                    <a:cubicBezTo>
                      <a:pt x="4212" y="2317"/>
                      <a:pt x="4697" y="2528"/>
                      <a:pt x="5199" y="2738"/>
                    </a:cubicBezTo>
                    <a:cubicBezTo>
                      <a:pt x="5450" y="2843"/>
                      <a:pt x="5704" y="2950"/>
                      <a:pt x="5963" y="3057"/>
                    </a:cubicBezTo>
                    <a:cubicBezTo>
                      <a:pt x="6093" y="3111"/>
                      <a:pt x="6224" y="3166"/>
                      <a:pt x="6354" y="3220"/>
                    </a:cubicBezTo>
                    <a:cubicBezTo>
                      <a:pt x="6484" y="3275"/>
                      <a:pt x="6619" y="3323"/>
                      <a:pt x="6753" y="3376"/>
                    </a:cubicBezTo>
                    <a:cubicBezTo>
                      <a:pt x="7021" y="3479"/>
                      <a:pt x="7290" y="3582"/>
                      <a:pt x="7562" y="3685"/>
                    </a:cubicBezTo>
                    <a:cubicBezTo>
                      <a:pt x="7835" y="3786"/>
                      <a:pt x="8107" y="3882"/>
                      <a:pt x="8381" y="3981"/>
                    </a:cubicBezTo>
                    <a:cubicBezTo>
                      <a:pt x="8656" y="4078"/>
                      <a:pt x="8930" y="4173"/>
                      <a:pt x="9202" y="4269"/>
                    </a:cubicBezTo>
                    <a:cubicBezTo>
                      <a:pt x="9477" y="4362"/>
                      <a:pt x="9751" y="4455"/>
                      <a:pt x="10021" y="4549"/>
                    </a:cubicBezTo>
                    <a:cubicBezTo>
                      <a:pt x="10562" y="4734"/>
                      <a:pt x="11097" y="4909"/>
                      <a:pt x="11615" y="5078"/>
                    </a:cubicBezTo>
                    <a:cubicBezTo>
                      <a:pt x="12132" y="5247"/>
                      <a:pt x="12632" y="5409"/>
                      <a:pt x="13109" y="5558"/>
                    </a:cubicBezTo>
                    <a:cubicBezTo>
                      <a:pt x="13583" y="5710"/>
                      <a:pt x="14035" y="5850"/>
                      <a:pt x="14451" y="5979"/>
                    </a:cubicBezTo>
                    <a:cubicBezTo>
                      <a:pt x="14867" y="6107"/>
                      <a:pt x="15250" y="6222"/>
                      <a:pt x="15589" y="6323"/>
                    </a:cubicBezTo>
                    <a:cubicBezTo>
                      <a:pt x="15927" y="6426"/>
                      <a:pt x="16225" y="6512"/>
                      <a:pt x="16468" y="6584"/>
                    </a:cubicBezTo>
                    <a:cubicBezTo>
                      <a:pt x="16711" y="6656"/>
                      <a:pt x="16904" y="6708"/>
                      <a:pt x="17036" y="6745"/>
                    </a:cubicBezTo>
                    <a:cubicBezTo>
                      <a:pt x="17167" y="6782"/>
                      <a:pt x="17237" y="6804"/>
                      <a:pt x="17237" y="6804"/>
                    </a:cubicBezTo>
                    <a:cubicBezTo>
                      <a:pt x="17237" y="6804"/>
                      <a:pt x="17169" y="6778"/>
                      <a:pt x="17040" y="6730"/>
                    </a:cubicBezTo>
                    <a:cubicBezTo>
                      <a:pt x="16912" y="6683"/>
                      <a:pt x="16725" y="6613"/>
                      <a:pt x="16488" y="6527"/>
                    </a:cubicBezTo>
                    <a:cubicBezTo>
                      <a:pt x="16248" y="6440"/>
                      <a:pt x="15959" y="6335"/>
                      <a:pt x="15624" y="6214"/>
                    </a:cubicBezTo>
                    <a:cubicBezTo>
                      <a:pt x="15291" y="6093"/>
                      <a:pt x="14916" y="5959"/>
                      <a:pt x="14505" y="5815"/>
                    </a:cubicBezTo>
                    <a:cubicBezTo>
                      <a:pt x="14095" y="5667"/>
                      <a:pt x="13651" y="5510"/>
                      <a:pt x="13181" y="5346"/>
                    </a:cubicBezTo>
                    <a:cubicBezTo>
                      <a:pt x="12708" y="5183"/>
                      <a:pt x="12214" y="5004"/>
                      <a:pt x="11698" y="4827"/>
                    </a:cubicBezTo>
                    <a:cubicBezTo>
                      <a:pt x="11185" y="4646"/>
                      <a:pt x="10655" y="4461"/>
                      <a:pt x="10115" y="4273"/>
                    </a:cubicBezTo>
                    <a:cubicBezTo>
                      <a:pt x="9846" y="4179"/>
                      <a:pt x="9574" y="4084"/>
                      <a:pt x="9301" y="3990"/>
                    </a:cubicBezTo>
                    <a:cubicBezTo>
                      <a:pt x="9029" y="3891"/>
                      <a:pt x="8757" y="3794"/>
                      <a:pt x="8482" y="3697"/>
                    </a:cubicBezTo>
                    <a:cubicBezTo>
                      <a:pt x="8210" y="3599"/>
                      <a:pt x="7936" y="3504"/>
                      <a:pt x="7663" y="3407"/>
                    </a:cubicBezTo>
                    <a:cubicBezTo>
                      <a:pt x="7395" y="3306"/>
                      <a:pt x="7126" y="3205"/>
                      <a:pt x="6860" y="3103"/>
                    </a:cubicBezTo>
                    <a:cubicBezTo>
                      <a:pt x="6593" y="3006"/>
                      <a:pt x="6331" y="2899"/>
                      <a:pt x="6070" y="2796"/>
                    </a:cubicBezTo>
                    <a:cubicBezTo>
                      <a:pt x="5809" y="2693"/>
                      <a:pt x="5553" y="2592"/>
                      <a:pt x="5300" y="2491"/>
                    </a:cubicBezTo>
                    <a:cubicBezTo>
                      <a:pt x="4794" y="2288"/>
                      <a:pt x="4306" y="2096"/>
                      <a:pt x="3845" y="1907"/>
                    </a:cubicBezTo>
                    <a:cubicBezTo>
                      <a:pt x="3615" y="1812"/>
                      <a:pt x="3391" y="1718"/>
                      <a:pt x="3175" y="1627"/>
                    </a:cubicBezTo>
                    <a:cubicBezTo>
                      <a:pt x="3068" y="1580"/>
                      <a:pt x="2961" y="1535"/>
                      <a:pt x="2856" y="1493"/>
                    </a:cubicBezTo>
                    <a:cubicBezTo>
                      <a:pt x="2753" y="1448"/>
                      <a:pt x="2652" y="1403"/>
                      <a:pt x="2553" y="1358"/>
                    </a:cubicBezTo>
                    <a:cubicBezTo>
                      <a:pt x="2352" y="1275"/>
                      <a:pt x="2166" y="1183"/>
                      <a:pt x="1983" y="1103"/>
                    </a:cubicBezTo>
                    <a:cubicBezTo>
                      <a:pt x="1893" y="1063"/>
                      <a:pt x="1808" y="1022"/>
                      <a:pt x="1722" y="981"/>
                    </a:cubicBezTo>
                    <a:cubicBezTo>
                      <a:pt x="1637" y="942"/>
                      <a:pt x="1555" y="903"/>
                      <a:pt x="1475" y="862"/>
                    </a:cubicBezTo>
                    <a:cubicBezTo>
                      <a:pt x="1397" y="823"/>
                      <a:pt x="1321" y="786"/>
                      <a:pt x="1247" y="749"/>
                    </a:cubicBezTo>
                    <a:cubicBezTo>
                      <a:pt x="1210" y="730"/>
                      <a:pt x="1174" y="712"/>
                      <a:pt x="1138" y="693"/>
                    </a:cubicBezTo>
                    <a:cubicBezTo>
                      <a:pt x="1103" y="676"/>
                      <a:pt x="1070" y="656"/>
                      <a:pt x="1035" y="639"/>
                    </a:cubicBezTo>
                    <a:cubicBezTo>
                      <a:pt x="967" y="604"/>
                      <a:pt x="903" y="569"/>
                      <a:pt x="841" y="535"/>
                    </a:cubicBezTo>
                    <a:cubicBezTo>
                      <a:pt x="781" y="500"/>
                      <a:pt x="722" y="467"/>
                      <a:pt x="668" y="436"/>
                    </a:cubicBezTo>
                    <a:cubicBezTo>
                      <a:pt x="613" y="405"/>
                      <a:pt x="561" y="376"/>
                      <a:pt x="512" y="347"/>
                    </a:cubicBezTo>
                    <a:cubicBezTo>
                      <a:pt x="465" y="316"/>
                      <a:pt x="421" y="288"/>
                      <a:pt x="378" y="261"/>
                    </a:cubicBezTo>
                    <a:cubicBezTo>
                      <a:pt x="337" y="236"/>
                      <a:pt x="298" y="211"/>
                      <a:pt x="263" y="189"/>
                    </a:cubicBezTo>
                    <a:cubicBezTo>
                      <a:pt x="228" y="168"/>
                      <a:pt x="199" y="142"/>
                      <a:pt x="170" y="123"/>
                    </a:cubicBezTo>
                    <a:cubicBezTo>
                      <a:pt x="61" y="43"/>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1" name="Google Shape;426;g24fa152ecfb_0_3847"/>
              <p:cNvSpPr/>
              <p:nvPr/>
            </p:nvSpPr>
            <p:spPr>
              <a:xfrm rot="7138200" flipV="1">
                <a:off x="11304720" y="287640"/>
                <a:ext cx="163800" cy="37440"/>
              </a:xfrm>
              <a:custGeom>
                <a:avLst/>
                <a:gdLst/>
                <a:ahLst/>
                <a:cxnLst/>
                <a:rect l="l" t="t" r="r" b="b"/>
                <a:pathLst>
                  <a:path w="4923" h="1147">
                    <a:moveTo>
                      <a:pt x="1" y="1147"/>
                    </a:moveTo>
                    <a:lnTo>
                      <a:pt x="4923" y="1"/>
                    </a:ln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2" name="Google Shape;427;g24fa152ecfb_0_3847"/>
              <p:cNvSpPr/>
              <p:nvPr/>
            </p:nvSpPr>
            <p:spPr>
              <a:xfrm rot="7138200" flipV="1">
                <a:off x="11636640" y="228600"/>
                <a:ext cx="107640" cy="257400"/>
              </a:xfrm>
              <a:custGeom>
                <a:avLst/>
                <a:gdLst/>
                <a:ahLst/>
                <a:cxnLst/>
                <a:rect l="l" t="t" r="r" b="b"/>
                <a:pathLst>
                  <a:path w="3252" h="7734">
                    <a:moveTo>
                      <a:pt x="3251" y="0"/>
                    </a:moveTo>
                    <a:lnTo>
                      <a:pt x="3251" y="0"/>
                    </a:lnTo>
                    <a:cubicBezTo>
                      <a:pt x="3251" y="0"/>
                      <a:pt x="1135" y="1518"/>
                      <a:pt x="567" y="3447"/>
                    </a:cubicBezTo>
                    <a:cubicBezTo>
                      <a:pt x="1" y="5377"/>
                      <a:pt x="399" y="6733"/>
                      <a:pt x="22" y="7733"/>
                    </a:cubicBezTo>
                    <a:cubicBezTo>
                      <a:pt x="22" y="7733"/>
                      <a:pt x="1697" y="6301"/>
                      <a:pt x="2378" y="4759"/>
                    </a:cubicBezTo>
                    <a:cubicBezTo>
                      <a:pt x="3059" y="3214"/>
                      <a:pt x="3251" y="0"/>
                      <a:pt x="325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3" name="Google Shape;428;g24fa152ecfb_0_3847"/>
              <p:cNvSpPr/>
              <p:nvPr/>
            </p:nvSpPr>
            <p:spPr>
              <a:xfrm rot="7138200" flipV="1">
                <a:off x="11602440" y="272880"/>
                <a:ext cx="66960" cy="154800"/>
              </a:xfrm>
              <a:custGeom>
                <a:avLst/>
                <a:gdLst/>
                <a:ahLst/>
                <a:cxnLst/>
                <a:rect l="l" t="t" r="r" b="b"/>
                <a:pathLst>
                  <a:path w="2021" h="4650">
                    <a:moveTo>
                      <a:pt x="2020" y="0"/>
                    </a:moveTo>
                    <a:lnTo>
                      <a:pt x="2020" y="0"/>
                    </a:lnTo>
                    <a:cubicBezTo>
                      <a:pt x="2020" y="0"/>
                      <a:pt x="2014" y="20"/>
                      <a:pt x="1999" y="55"/>
                    </a:cubicBezTo>
                    <a:cubicBezTo>
                      <a:pt x="1985" y="90"/>
                      <a:pt x="1966" y="140"/>
                      <a:pt x="1941" y="206"/>
                    </a:cubicBezTo>
                    <a:cubicBezTo>
                      <a:pt x="1929" y="239"/>
                      <a:pt x="1917" y="274"/>
                      <a:pt x="1902" y="313"/>
                    </a:cubicBezTo>
                    <a:cubicBezTo>
                      <a:pt x="1886" y="352"/>
                      <a:pt x="1869" y="395"/>
                      <a:pt x="1851" y="440"/>
                    </a:cubicBezTo>
                    <a:cubicBezTo>
                      <a:pt x="1834" y="485"/>
                      <a:pt x="1814" y="531"/>
                      <a:pt x="1793" y="582"/>
                    </a:cubicBezTo>
                    <a:cubicBezTo>
                      <a:pt x="1773" y="632"/>
                      <a:pt x="1754" y="685"/>
                      <a:pt x="1729" y="739"/>
                    </a:cubicBezTo>
                    <a:cubicBezTo>
                      <a:pt x="1682" y="848"/>
                      <a:pt x="1631" y="967"/>
                      <a:pt x="1579" y="1092"/>
                    </a:cubicBezTo>
                    <a:cubicBezTo>
                      <a:pt x="1524" y="1214"/>
                      <a:pt x="1466" y="1346"/>
                      <a:pt x="1408" y="1481"/>
                    </a:cubicBezTo>
                    <a:cubicBezTo>
                      <a:pt x="1345" y="1615"/>
                      <a:pt x="1283" y="1755"/>
                      <a:pt x="1219" y="1897"/>
                    </a:cubicBezTo>
                    <a:cubicBezTo>
                      <a:pt x="1155" y="2037"/>
                      <a:pt x="1092" y="2183"/>
                      <a:pt x="1024" y="2325"/>
                    </a:cubicBezTo>
                    <a:cubicBezTo>
                      <a:pt x="892" y="2613"/>
                      <a:pt x="762" y="2901"/>
                      <a:pt x="637" y="3169"/>
                    </a:cubicBezTo>
                    <a:cubicBezTo>
                      <a:pt x="577" y="3305"/>
                      <a:pt x="518" y="3436"/>
                      <a:pt x="462" y="3560"/>
                    </a:cubicBezTo>
                    <a:cubicBezTo>
                      <a:pt x="406" y="3685"/>
                      <a:pt x="353" y="3803"/>
                      <a:pt x="306" y="3912"/>
                    </a:cubicBezTo>
                    <a:cubicBezTo>
                      <a:pt x="258" y="4021"/>
                      <a:pt x="217" y="4122"/>
                      <a:pt x="178" y="4212"/>
                    </a:cubicBezTo>
                    <a:cubicBezTo>
                      <a:pt x="139" y="4301"/>
                      <a:pt x="108" y="4379"/>
                      <a:pt x="83" y="4443"/>
                    </a:cubicBezTo>
                    <a:cubicBezTo>
                      <a:pt x="55" y="4508"/>
                      <a:pt x="36" y="4560"/>
                      <a:pt x="20" y="4595"/>
                    </a:cubicBezTo>
                    <a:cubicBezTo>
                      <a:pt x="7" y="4630"/>
                      <a:pt x="1" y="4650"/>
                      <a:pt x="1" y="4650"/>
                    </a:cubicBezTo>
                    <a:cubicBezTo>
                      <a:pt x="1" y="4650"/>
                      <a:pt x="13" y="4634"/>
                      <a:pt x="36" y="4603"/>
                    </a:cubicBezTo>
                    <a:cubicBezTo>
                      <a:pt x="59" y="4574"/>
                      <a:pt x="94" y="4531"/>
                      <a:pt x="133" y="4473"/>
                    </a:cubicBezTo>
                    <a:cubicBezTo>
                      <a:pt x="174" y="4416"/>
                      <a:pt x="225" y="4348"/>
                      <a:pt x="279" y="4266"/>
                    </a:cubicBezTo>
                    <a:cubicBezTo>
                      <a:pt x="336" y="4187"/>
                      <a:pt x="396" y="4095"/>
                      <a:pt x="460" y="3994"/>
                    </a:cubicBezTo>
                    <a:cubicBezTo>
                      <a:pt x="524" y="3893"/>
                      <a:pt x="592" y="3782"/>
                      <a:pt x="662" y="3663"/>
                    </a:cubicBezTo>
                    <a:cubicBezTo>
                      <a:pt x="732" y="3545"/>
                      <a:pt x="806" y="3420"/>
                      <a:pt x="876" y="3290"/>
                    </a:cubicBezTo>
                    <a:cubicBezTo>
                      <a:pt x="948" y="3158"/>
                      <a:pt x="1020" y="3021"/>
                      <a:pt x="1090" y="2879"/>
                    </a:cubicBezTo>
                    <a:cubicBezTo>
                      <a:pt x="1125" y="2809"/>
                      <a:pt x="1162" y="2739"/>
                      <a:pt x="1197" y="2667"/>
                    </a:cubicBezTo>
                    <a:cubicBezTo>
                      <a:pt x="1230" y="2595"/>
                      <a:pt x="1264" y="2523"/>
                      <a:pt x="1299" y="2451"/>
                    </a:cubicBezTo>
                    <a:cubicBezTo>
                      <a:pt x="1365" y="2305"/>
                      <a:pt x="1427" y="2158"/>
                      <a:pt x="1489" y="2012"/>
                    </a:cubicBezTo>
                    <a:cubicBezTo>
                      <a:pt x="1503" y="1977"/>
                      <a:pt x="1518" y="1940"/>
                      <a:pt x="1534" y="1905"/>
                    </a:cubicBezTo>
                    <a:cubicBezTo>
                      <a:pt x="1548" y="1868"/>
                      <a:pt x="1561" y="1831"/>
                      <a:pt x="1575" y="1796"/>
                    </a:cubicBezTo>
                    <a:cubicBezTo>
                      <a:pt x="1602" y="1722"/>
                      <a:pt x="1629" y="1652"/>
                      <a:pt x="1655" y="1580"/>
                    </a:cubicBezTo>
                    <a:cubicBezTo>
                      <a:pt x="1707" y="1440"/>
                      <a:pt x="1750" y="1300"/>
                      <a:pt x="1793" y="1169"/>
                    </a:cubicBezTo>
                    <a:cubicBezTo>
                      <a:pt x="1832" y="1037"/>
                      <a:pt x="1865" y="911"/>
                      <a:pt x="1896" y="794"/>
                    </a:cubicBezTo>
                    <a:cubicBezTo>
                      <a:pt x="1925" y="677"/>
                      <a:pt x="1943" y="566"/>
                      <a:pt x="1962" y="471"/>
                    </a:cubicBezTo>
                    <a:cubicBezTo>
                      <a:pt x="1970" y="422"/>
                      <a:pt x="1981" y="379"/>
                      <a:pt x="1987" y="337"/>
                    </a:cubicBezTo>
                    <a:cubicBezTo>
                      <a:pt x="1991" y="294"/>
                      <a:pt x="1995" y="255"/>
                      <a:pt x="1999" y="220"/>
                    </a:cubicBezTo>
                    <a:cubicBezTo>
                      <a:pt x="2009" y="150"/>
                      <a:pt x="2013" y="95"/>
                      <a:pt x="2016" y="59"/>
                    </a:cubicBezTo>
                    <a:cubicBezTo>
                      <a:pt x="2020" y="22"/>
                      <a:pt x="2020" y="0"/>
                      <a:pt x="202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4" name="Google Shape;429;g24fa152ecfb_0_3847"/>
              <p:cNvSpPr/>
              <p:nvPr/>
            </p:nvSpPr>
            <p:spPr>
              <a:xfrm rot="7138200" flipV="1">
                <a:off x="11936160" y="549000"/>
                <a:ext cx="62280" cy="55080"/>
              </a:xfrm>
              <a:custGeom>
                <a:avLst/>
                <a:gdLst/>
                <a:ahLst/>
                <a:cxnLst/>
                <a:rect l="l" t="t" r="r" b="b"/>
                <a:pathLst>
                  <a:path w="1876" h="1661">
                    <a:moveTo>
                      <a:pt x="938" y="1"/>
                    </a:moveTo>
                    <a:cubicBezTo>
                      <a:pt x="841" y="1"/>
                      <a:pt x="742" y="18"/>
                      <a:pt x="646" y="54"/>
                    </a:cubicBezTo>
                    <a:cubicBezTo>
                      <a:pt x="218" y="214"/>
                      <a:pt x="0" y="692"/>
                      <a:pt x="160" y="1122"/>
                    </a:cubicBezTo>
                    <a:cubicBezTo>
                      <a:pt x="285" y="1455"/>
                      <a:pt x="602" y="1661"/>
                      <a:pt x="938" y="1661"/>
                    </a:cubicBezTo>
                    <a:cubicBezTo>
                      <a:pt x="1034" y="1661"/>
                      <a:pt x="1132" y="1644"/>
                      <a:pt x="1228" y="1608"/>
                    </a:cubicBezTo>
                    <a:cubicBezTo>
                      <a:pt x="1658" y="1447"/>
                      <a:pt x="1876" y="970"/>
                      <a:pt x="1714" y="540"/>
                    </a:cubicBezTo>
                    <a:cubicBezTo>
                      <a:pt x="1590" y="207"/>
                      <a:pt x="1274"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 name="Google Shape;430;g24fa152ecfb_0_3847"/>
              <p:cNvSpPr/>
              <p:nvPr/>
            </p:nvSpPr>
            <p:spPr>
              <a:xfrm rot="7138200" flipV="1">
                <a:off x="11299320" y="341280"/>
                <a:ext cx="62280" cy="55080"/>
              </a:xfrm>
              <a:custGeom>
                <a:avLst/>
                <a:gdLst/>
                <a:ahLst/>
                <a:cxnLst/>
                <a:rect l="l" t="t" r="r" b="b"/>
                <a:pathLst>
                  <a:path w="1877" h="1662">
                    <a:moveTo>
                      <a:pt x="940" y="0"/>
                    </a:moveTo>
                    <a:cubicBezTo>
                      <a:pt x="843" y="0"/>
                      <a:pt x="744" y="18"/>
                      <a:pt x="649" y="54"/>
                    </a:cubicBezTo>
                    <a:cubicBezTo>
                      <a:pt x="219" y="215"/>
                      <a:pt x="1" y="692"/>
                      <a:pt x="160" y="1122"/>
                    </a:cubicBezTo>
                    <a:cubicBezTo>
                      <a:pt x="286" y="1455"/>
                      <a:pt x="602" y="1661"/>
                      <a:pt x="937" y="1661"/>
                    </a:cubicBezTo>
                    <a:cubicBezTo>
                      <a:pt x="1034" y="1661"/>
                      <a:pt x="1133" y="1644"/>
                      <a:pt x="1228" y="1608"/>
                    </a:cubicBezTo>
                    <a:cubicBezTo>
                      <a:pt x="1658" y="1449"/>
                      <a:pt x="1876" y="970"/>
                      <a:pt x="1717" y="540"/>
                    </a:cubicBezTo>
                    <a:cubicBezTo>
                      <a:pt x="1591" y="206"/>
                      <a:pt x="1275" y="0"/>
                      <a:pt x="940"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6" name="Google Shape;431;g24fa152ecfb_0_3847"/>
              <p:cNvSpPr/>
              <p:nvPr/>
            </p:nvSpPr>
            <p:spPr>
              <a:xfrm rot="7138200" flipV="1">
                <a:off x="11966400" y="717480"/>
                <a:ext cx="62280" cy="55080"/>
              </a:xfrm>
              <a:custGeom>
                <a:avLst/>
                <a:gdLst/>
                <a:ahLst/>
                <a:cxnLst/>
                <a:rect l="l" t="t" r="r" b="b"/>
                <a:pathLst>
                  <a:path w="1876" h="1661">
                    <a:moveTo>
                      <a:pt x="937" y="1"/>
                    </a:moveTo>
                    <a:cubicBezTo>
                      <a:pt x="841" y="1"/>
                      <a:pt x="744" y="18"/>
                      <a:pt x="648" y="53"/>
                    </a:cubicBezTo>
                    <a:cubicBezTo>
                      <a:pt x="219" y="215"/>
                      <a:pt x="1" y="691"/>
                      <a:pt x="160" y="1121"/>
                    </a:cubicBezTo>
                    <a:cubicBezTo>
                      <a:pt x="285" y="1455"/>
                      <a:pt x="602" y="1661"/>
                      <a:pt x="937" y="1661"/>
                    </a:cubicBezTo>
                    <a:cubicBezTo>
                      <a:pt x="1034" y="1661"/>
                      <a:pt x="1132" y="1644"/>
                      <a:pt x="1228" y="1608"/>
                    </a:cubicBezTo>
                    <a:cubicBezTo>
                      <a:pt x="1658" y="1448"/>
                      <a:pt x="1876" y="970"/>
                      <a:pt x="1716" y="540"/>
                    </a:cubicBezTo>
                    <a:cubicBezTo>
                      <a:pt x="1591" y="207"/>
                      <a:pt x="1274" y="1"/>
                      <a:pt x="93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 name="Google Shape;432;g24fa152ecfb_0_3847"/>
              <p:cNvSpPr/>
              <p:nvPr/>
            </p:nvSpPr>
            <p:spPr>
              <a:xfrm rot="7138200" flipV="1">
                <a:off x="11925000" y="840960"/>
                <a:ext cx="62280" cy="55080"/>
              </a:xfrm>
              <a:custGeom>
                <a:avLst/>
                <a:gdLst/>
                <a:ahLst/>
                <a:cxnLst/>
                <a:rect l="l" t="t" r="r" b="b"/>
                <a:pathLst>
                  <a:path w="1878" h="1661">
                    <a:moveTo>
                      <a:pt x="938" y="1"/>
                    </a:moveTo>
                    <a:cubicBezTo>
                      <a:pt x="841" y="1"/>
                      <a:pt x="743" y="18"/>
                      <a:pt x="648" y="53"/>
                    </a:cubicBezTo>
                    <a:cubicBezTo>
                      <a:pt x="218" y="215"/>
                      <a:pt x="0" y="691"/>
                      <a:pt x="161" y="1121"/>
                    </a:cubicBezTo>
                    <a:cubicBezTo>
                      <a:pt x="285" y="1455"/>
                      <a:pt x="601" y="1661"/>
                      <a:pt x="938" y="1661"/>
                    </a:cubicBezTo>
                    <a:cubicBezTo>
                      <a:pt x="1035" y="1661"/>
                      <a:pt x="1133" y="1644"/>
                      <a:pt x="1230" y="1608"/>
                    </a:cubicBezTo>
                    <a:cubicBezTo>
                      <a:pt x="1659" y="1448"/>
                      <a:pt x="1877" y="970"/>
                      <a:pt x="1716" y="540"/>
                    </a:cubicBezTo>
                    <a:cubicBezTo>
                      <a:pt x="1592" y="207"/>
                      <a:pt x="1275"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sp>
        <p:nvSpPr>
          <p:cNvPr id="48" name="PlaceHolder 1"/>
          <p:cNvSpPr>
            <a:spLocks noGrp="1"/>
          </p:cNvSpPr>
          <p:nvPr>
            <p:ph type="title"/>
          </p:nvPr>
        </p:nvSpPr>
        <p:spPr>
          <a:xfrm>
            <a:off x="960120" y="593280"/>
            <a:ext cx="10271520" cy="763200"/>
          </a:xfrm>
          <a:prstGeom prst="rect">
            <a:avLst/>
          </a:prstGeom>
          <a:noFill/>
          <a:ln w="0">
            <a:noFill/>
          </a:ln>
        </p:spPr>
        <p:txBody>
          <a:bodyPr lIns="122040" tIns="122040" rIns="122040" bIns="122040" anchor="t">
            <a:noAutofit/>
          </a:bodyPr>
          <a:lstStyle/>
          <a:p>
            <a:r>
              <a:rPr lang="en-GB" sz="4000" b="0" strike="noStrike" spc="-1">
                <a:solidFill>
                  <a:srgbClr val="000000"/>
                </a:solidFill>
                <a:latin typeface="Arial"/>
              </a:rPr>
              <a:t>Click to edit the title text format</a:t>
            </a: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FD6F0"/>
        </a:solidFill>
        <a:effectLst/>
      </p:bgPr>
    </p:bg>
    <p:spTree>
      <p:nvGrpSpPr>
        <p:cNvPr id="1" name=""/>
        <p:cNvGrpSpPr/>
        <p:nvPr/>
      </p:nvGrpSpPr>
      <p:grpSpPr>
        <a:xfrm>
          <a:off x="0" y="0"/>
          <a:ext cx="0" cy="0"/>
          <a:chOff x="0" y="0"/>
          <a:chExt cx="0" cy="0"/>
        </a:xfrm>
      </p:grpSpPr>
      <p:sp>
        <p:nvSpPr>
          <p:cNvPr id="86" name="Google Shape;1564;g24fa152ecfb_0_5026"/>
          <p:cNvSpPr/>
          <p:nvPr/>
        </p:nvSpPr>
        <p:spPr>
          <a:xfrm>
            <a:off x="-48240" y="-96840"/>
            <a:ext cx="12288600" cy="3991320"/>
          </a:xfrm>
          <a:prstGeom prst="rect">
            <a:avLst/>
          </a:prstGeom>
          <a:solidFill>
            <a:schemeClr val="dk2"/>
          </a:solidFill>
          <a:ln w="0">
            <a:noFill/>
          </a:ln>
        </p:spPr>
        <p:style>
          <a:lnRef idx="0">
            <a:scrgbClr r="0" g="0" b="0"/>
          </a:lnRef>
          <a:fillRef idx="0">
            <a:scrgbClr r="0" g="0" b="0"/>
          </a:fillRef>
          <a:effectRef idx="0">
            <a:scrgbClr r="0" g="0" b="0"/>
          </a:effectRef>
          <a:fontRef idx="minor"/>
        </p:style>
      </p:sp>
      <p:grpSp>
        <p:nvGrpSpPr>
          <p:cNvPr id="87" name="Google Shape;1565;g24fa152ecfb_0_5026"/>
          <p:cNvGrpSpPr/>
          <p:nvPr/>
        </p:nvGrpSpPr>
        <p:grpSpPr>
          <a:xfrm>
            <a:off x="419760" y="342000"/>
            <a:ext cx="11345400" cy="6150960"/>
            <a:chOff x="419760" y="342000"/>
            <a:chExt cx="11345400" cy="6150960"/>
          </a:xfrm>
        </p:grpSpPr>
        <p:sp>
          <p:nvSpPr>
            <p:cNvPr id="88" name="Google Shape;1566;g24fa152ecfb_0_5026"/>
            <p:cNvSpPr/>
            <p:nvPr/>
          </p:nvSpPr>
          <p:spPr>
            <a:xfrm flipH="1">
              <a:off x="1237320" y="342000"/>
              <a:ext cx="10527480" cy="358452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sp>
          <p:nvSpPr>
            <p:cNvPr id="89" name="Google Shape;1567;g24fa152ecfb_0_5026"/>
            <p:cNvSpPr/>
            <p:nvPr/>
          </p:nvSpPr>
          <p:spPr>
            <a:xfrm rot="10800000" flipH="1">
              <a:off x="419040" y="1593720"/>
              <a:ext cx="10037160" cy="489924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grpSp>
      <p:grpSp>
        <p:nvGrpSpPr>
          <p:cNvPr id="90" name="Google Shape;1568;g24fa152ecfb_0_5026"/>
          <p:cNvGrpSpPr/>
          <p:nvPr/>
        </p:nvGrpSpPr>
        <p:grpSpPr>
          <a:xfrm>
            <a:off x="-353880" y="-344880"/>
            <a:ext cx="13289040" cy="7524360"/>
            <a:chOff x="-353880" y="-344880"/>
            <a:chExt cx="13289040" cy="7524360"/>
          </a:xfrm>
        </p:grpSpPr>
        <p:grpSp>
          <p:nvGrpSpPr>
            <p:cNvPr id="91" name="Google Shape;1569;g24fa152ecfb_0_5026"/>
            <p:cNvGrpSpPr/>
            <p:nvPr/>
          </p:nvGrpSpPr>
          <p:grpSpPr>
            <a:xfrm>
              <a:off x="10123560" y="5347440"/>
              <a:ext cx="2095560" cy="1832040"/>
              <a:chOff x="10123560" y="5347440"/>
              <a:chExt cx="2095560" cy="1832040"/>
            </a:xfrm>
          </p:grpSpPr>
          <p:sp>
            <p:nvSpPr>
              <p:cNvPr id="92" name="Google Shape;1570;g24fa152ecfb_0_5026"/>
              <p:cNvSpPr/>
              <p:nvPr/>
            </p:nvSpPr>
            <p:spPr>
              <a:xfrm rot="900600" flipV="1">
                <a:off x="11128320" y="5538600"/>
                <a:ext cx="275400" cy="691200"/>
              </a:xfrm>
              <a:custGeom>
                <a:avLst/>
                <a:gdLst/>
                <a:ahLst/>
                <a:cxnLst/>
                <a:rect l="l" t="t" r="r" b="b"/>
                <a:pathLst>
                  <a:path w="8277" h="20763">
                    <a:moveTo>
                      <a:pt x="8277" y="1"/>
                    </a:moveTo>
                    <a:lnTo>
                      <a:pt x="8277" y="1"/>
                    </a:lnTo>
                    <a:cubicBezTo>
                      <a:pt x="8276" y="1"/>
                      <a:pt x="3427" y="5757"/>
                      <a:pt x="2347" y="9302"/>
                    </a:cubicBezTo>
                    <a:cubicBezTo>
                      <a:pt x="1265" y="12844"/>
                      <a:pt x="1322" y="17859"/>
                      <a:pt x="1" y="20762"/>
                    </a:cubicBezTo>
                    <a:cubicBezTo>
                      <a:pt x="1" y="20762"/>
                      <a:pt x="4641" y="17564"/>
                      <a:pt x="6146" y="12622"/>
                    </a:cubicBezTo>
                    <a:cubicBezTo>
                      <a:pt x="7650" y="7679"/>
                      <a:pt x="7109" y="5162"/>
                      <a:pt x="8277"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93" name="Google Shape;1571;g24fa152ecfb_0_5026"/>
              <p:cNvSpPr/>
              <p:nvPr/>
            </p:nvSpPr>
            <p:spPr>
              <a:xfrm rot="900600" flipV="1">
                <a:off x="10308240" y="5874840"/>
                <a:ext cx="688680" cy="231840"/>
              </a:xfrm>
              <a:custGeom>
                <a:avLst/>
                <a:gdLst/>
                <a:ahLst/>
                <a:cxnLst/>
                <a:rect l="l" t="t" r="r" b="b"/>
                <a:pathLst>
                  <a:path w="20675" h="6968">
                    <a:moveTo>
                      <a:pt x="9529" y="1"/>
                    </a:moveTo>
                    <a:cubicBezTo>
                      <a:pt x="7849" y="1"/>
                      <a:pt x="6130" y="223"/>
                      <a:pt x="4720" y="434"/>
                    </a:cubicBezTo>
                    <a:cubicBezTo>
                      <a:pt x="2094" y="829"/>
                      <a:pt x="1" y="1837"/>
                      <a:pt x="1" y="1837"/>
                    </a:cubicBezTo>
                    <a:cubicBezTo>
                      <a:pt x="997" y="2051"/>
                      <a:pt x="4216" y="4327"/>
                      <a:pt x="9911" y="6344"/>
                    </a:cubicBezTo>
                    <a:cubicBezTo>
                      <a:pt x="11179" y="6793"/>
                      <a:pt x="12417" y="6968"/>
                      <a:pt x="13574" y="6968"/>
                    </a:cubicBezTo>
                    <a:cubicBezTo>
                      <a:pt x="17612" y="6968"/>
                      <a:pt x="20675" y="4844"/>
                      <a:pt x="20675" y="4844"/>
                    </a:cubicBezTo>
                    <a:cubicBezTo>
                      <a:pt x="18402" y="4508"/>
                      <a:pt x="16101" y="1693"/>
                      <a:pt x="13574" y="650"/>
                    </a:cubicBezTo>
                    <a:cubicBezTo>
                      <a:pt x="12403" y="167"/>
                      <a:pt x="10980" y="1"/>
                      <a:pt x="9529"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94" name="Google Shape;1572;g24fa152ecfb_0_5026"/>
              <p:cNvSpPr/>
              <p:nvPr/>
            </p:nvSpPr>
            <p:spPr>
              <a:xfrm rot="900600" flipV="1">
                <a:off x="11694960" y="6132600"/>
                <a:ext cx="171360" cy="540000"/>
              </a:xfrm>
              <a:custGeom>
                <a:avLst/>
                <a:gdLst/>
                <a:ahLst/>
                <a:cxnLst/>
                <a:rect l="l" t="t" r="r" b="b"/>
                <a:pathLst>
                  <a:path w="5147" h="16212">
                    <a:moveTo>
                      <a:pt x="1117" y="0"/>
                    </a:moveTo>
                    <a:lnTo>
                      <a:pt x="1117" y="0"/>
                    </a:lnTo>
                    <a:cubicBezTo>
                      <a:pt x="2401" y="3556"/>
                      <a:pt x="1" y="8058"/>
                      <a:pt x="197" y="11828"/>
                    </a:cubicBezTo>
                    <a:cubicBezTo>
                      <a:pt x="394" y="15598"/>
                      <a:pt x="3298" y="16211"/>
                      <a:pt x="3298" y="16211"/>
                    </a:cubicBezTo>
                    <a:cubicBezTo>
                      <a:pt x="3092" y="14489"/>
                      <a:pt x="4032" y="11023"/>
                      <a:pt x="4588" y="8241"/>
                    </a:cubicBezTo>
                    <a:cubicBezTo>
                      <a:pt x="5146" y="5457"/>
                      <a:pt x="3936" y="3761"/>
                      <a:pt x="2790" y="2389"/>
                    </a:cubicBezTo>
                    <a:cubicBezTo>
                      <a:pt x="1645" y="1020"/>
                      <a:pt x="1118" y="1"/>
                      <a:pt x="1117"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95" name="Google Shape;1573;g24fa152ecfb_0_5026"/>
              <p:cNvSpPr/>
              <p:nvPr/>
            </p:nvSpPr>
            <p:spPr>
              <a:xfrm rot="900600" flipV="1">
                <a:off x="11075040" y="6774480"/>
                <a:ext cx="587160" cy="136800"/>
              </a:xfrm>
              <a:custGeom>
                <a:avLst/>
                <a:gdLst/>
                <a:ahLst/>
                <a:cxnLst/>
                <a:rect l="l" t="t" r="r" b="b"/>
                <a:pathLst>
                  <a:path w="17625" h="4115">
                    <a:moveTo>
                      <a:pt x="4573" y="1"/>
                    </a:moveTo>
                    <a:cubicBezTo>
                      <a:pt x="2259" y="1"/>
                      <a:pt x="1" y="1163"/>
                      <a:pt x="1" y="1163"/>
                    </a:cubicBezTo>
                    <a:cubicBezTo>
                      <a:pt x="1829" y="1500"/>
                      <a:pt x="4357" y="2792"/>
                      <a:pt x="8286" y="3871"/>
                    </a:cubicBezTo>
                    <a:cubicBezTo>
                      <a:pt x="8911" y="4043"/>
                      <a:pt x="9574" y="4115"/>
                      <a:pt x="10246" y="4115"/>
                    </a:cubicBezTo>
                    <a:cubicBezTo>
                      <a:pt x="13799" y="4115"/>
                      <a:pt x="17624" y="2101"/>
                      <a:pt x="17624" y="2101"/>
                    </a:cubicBezTo>
                    <a:cubicBezTo>
                      <a:pt x="17624" y="2101"/>
                      <a:pt x="13731" y="1323"/>
                      <a:pt x="12144" y="1237"/>
                    </a:cubicBezTo>
                    <a:cubicBezTo>
                      <a:pt x="10555" y="1152"/>
                      <a:pt x="7872" y="356"/>
                      <a:pt x="5323" y="45"/>
                    </a:cubicBezTo>
                    <a:cubicBezTo>
                      <a:pt x="5074" y="15"/>
                      <a:pt x="4823" y="1"/>
                      <a:pt x="4573"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96" name="Google Shape;1574;g24fa152ecfb_0_5026"/>
              <p:cNvSpPr/>
              <p:nvPr/>
            </p:nvSpPr>
            <p:spPr>
              <a:xfrm rot="900600" flipV="1">
                <a:off x="10269360" y="5602320"/>
                <a:ext cx="1803240" cy="1366200"/>
              </a:xfrm>
              <a:custGeom>
                <a:avLst/>
                <a:gdLst/>
                <a:ahLst/>
                <a:cxnLst/>
                <a:rect l="l" t="t" r="r" b="b"/>
                <a:pathLst>
                  <a:path w="54115" h="41004">
                    <a:moveTo>
                      <a:pt x="1" y="41004"/>
                    </a:moveTo>
                    <a:cubicBezTo>
                      <a:pt x="1" y="41004"/>
                      <a:pt x="4769" y="36590"/>
                      <a:pt x="7481" y="35063"/>
                    </a:cubicBezTo>
                    <a:cubicBezTo>
                      <a:pt x="10193" y="33536"/>
                      <a:pt x="17768" y="30186"/>
                      <a:pt x="19079" y="29403"/>
                    </a:cubicBezTo>
                    <a:cubicBezTo>
                      <a:pt x="20393" y="28619"/>
                      <a:pt x="26881" y="25092"/>
                      <a:pt x="28225" y="24005"/>
                    </a:cubicBezTo>
                    <a:cubicBezTo>
                      <a:pt x="29569" y="22917"/>
                      <a:pt x="33386" y="14992"/>
                      <a:pt x="34977" y="13593"/>
                    </a:cubicBezTo>
                    <a:cubicBezTo>
                      <a:pt x="36571" y="12194"/>
                      <a:pt x="54114" y="1"/>
                      <a:pt x="54114" y="1"/>
                    </a:cubicBezTo>
                  </a:path>
                </a:pathLst>
              </a:custGeom>
              <a:solidFill>
                <a:schemeClr val="dk1"/>
              </a:solidFill>
              <a:ln w="967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97" name="Google Shape;1575;g24fa152ecfb_0_5026"/>
              <p:cNvSpPr/>
              <p:nvPr/>
            </p:nvSpPr>
            <p:spPr>
              <a:xfrm rot="900600" flipV="1">
                <a:off x="10231200" y="5627520"/>
                <a:ext cx="799560" cy="201960"/>
              </a:xfrm>
              <a:custGeom>
                <a:avLst/>
                <a:gdLst/>
                <a:ahLst/>
                <a:cxnLst/>
                <a:rect l="l" t="t" r="r" b="b"/>
                <a:pathLst>
                  <a:path w="23998" h="6073">
                    <a:moveTo>
                      <a:pt x="1" y="6072"/>
                    </a:moveTo>
                    <a:cubicBezTo>
                      <a:pt x="1" y="6072"/>
                      <a:pt x="5096" y="3506"/>
                      <a:pt x="7623" y="2851"/>
                    </a:cubicBezTo>
                    <a:cubicBezTo>
                      <a:pt x="10152" y="2195"/>
                      <a:pt x="19383" y="1510"/>
                      <a:pt x="2399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98" name="Google Shape;1576;g24fa152ecfb_0_5026"/>
              <p:cNvSpPr/>
              <p:nvPr/>
            </p:nvSpPr>
            <p:spPr>
              <a:xfrm rot="900600" flipV="1">
                <a:off x="10668600" y="5518080"/>
                <a:ext cx="241920" cy="281160"/>
              </a:xfrm>
              <a:custGeom>
                <a:avLst/>
                <a:gdLst/>
                <a:ahLst/>
                <a:cxnLst/>
                <a:rect l="l" t="t" r="r" b="b"/>
                <a:pathLst>
                  <a:path w="7267" h="8442">
                    <a:moveTo>
                      <a:pt x="1" y="8442"/>
                    </a:moveTo>
                    <a:cubicBezTo>
                      <a:pt x="1" y="8442"/>
                      <a:pt x="2610" y="5274"/>
                      <a:pt x="3522" y="4204"/>
                    </a:cubicBezTo>
                    <a:cubicBezTo>
                      <a:pt x="4434" y="3133"/>
                      <a:pt x="5390" y="1459"/>
                      <a:pt x="726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99" name="Google Shape;1577;g24fa152ecfb_0_5026"/>
              <p:cNvSpPr/>
              <p:nvPr/>
            </p:nvSpPr>
            <p:spPr>
              <a:xfrm rot="900600" flipV="1">
                <a:off x="11177280" y="5829480"/>
                <a:ext cx="246600" cy="649080"/>
              </a:xfrm>
              <a:custGeom>
                <a:avLst/>
                <a:gdLst/>
                <a:ahLst/>
                <a:cxnLst/>
                <a:rect l="l" t="t" r="r" b="b"/>
                <a:pathLst>
                  <a:path w="7410" h="19488">
                    <a:moveTo>
                      <a:pt x="7409" y="0"/>
                    </a:moveTo>
                    <a:lnTo>
                      <a:pt x="7409" y="0"/>
                    </a:lnTo>
                    <a:cubicBezTo>
                      <a:pt x="7409" y="1"/>
                      <a:pt x="7382" y="78"/>
                      <a:pt x="7335" y="224"/>
                    </a:cubicBezTo>
                    <a:cubicBezTo>
                      <a:pt x="7287" y="368"/>
                      <a:pt x="7213" y="580"/>
                      <a:pt x="7119" y="851"/>
                    </a:cubicBezTo>
                    <a:cubicBezTo>
                      <a:pt x="7026" y="1119"/>
                      <a:pt x="6907" y="1446"/>
                      <a:pt x="6771" y="1817"/>
                    </a:cubicBezTo>
                    <a:cubicBezTo>
                      <a:pt x="6736" y="1911"/>
                      <a:pt x="6699" y="2006"/>
                      <a:pt x="6662" y="2105"/>
                    </a:cubicBezTo>
                    <a:cubicBezTo>
                      <a:pt x="6625" y="2203"/>
                      <a:pt x="6586" y="2304"/>
                      <a:pt x="6545" y="2409"/>
                    </a:cubicBezTo>
                    <a:cubicBezTo>
                      <a:pt x="6468" y="2617"/>
                      <a:pt x="6382" y="2833"/>
                      <a:pt x="6292" y="3061"/>
                    </a:cubicBezTo>
                    <a:cubicBezTo>
                      <a:pt x="6248" y="3173"/>
                      <a:pt x="6199" y="3288"/>
                      <a:pt x="6152" y="3407"/>
                    </a:cubicBezTo>
                    <a:cubicBezTo>
                      <a:pt x="6104" y="3524"/>
                      <a:pt x="6053" y="3644"/>
                      <a:pt x="6005" y="3765"/>
                    </a:cubicBezTo>
                    <a:cubicBezTo>
                      <a:pt x="5954" y="3885"/>
                      <a:pt x="5901" y="4010"/>
                      <a:pt x="5849" y="4134"/>
                    </a:cubicBezTo>
                    <a:cubicBezTo>
                      <a:pt x="5822" y="4197"/>
                      <a:pt x="5796" y="4259"/>
                      <a:pt x="5769" y="4323"/>
                    </a:cubicBezTo>
                    <a:cubicBezTo>
                      <a:pt x="5742" y="4385"/>
                      <a:pt x="5713" y="4450"/>
                      <a:pt x="5685" y="4514"/>
                    </a:cubicBezTo>
                    <a:cubicBezTo>
                      <a:pt x="5629" y="4642"/>
                      <a:pt x="5573" y="4771"/>
                      <a:pt x="5514" y="4903"/>
                    </a:cubicBezTo>
                    <a:cubicBezTo>
                      <a:pt x="5456" y="5033"/>
                      <a:pt x="5394" y="5164"/>
                      <a:pt x="5333" y="5298"/>
                    </a:cubicBezTo>
                    <a:cubicBezTo>
                      <a:pt x="5213" y="5564"/>
                      <a:pt x="5082" y="5833"/>
                      <a:pt x="4952" y="6105"/>
                    </a:cubicBezTo>
                    <a:cubicBezTo>
                      <a:pt x="4816" y="6379"/>
                      <a:pt x="4678" y="6656"/>
                      <a:pt x="4538" y="6938"/>
                    </a:cubicBezTo>
                    <a:cubicBezTo>
                      <a:pt x="4400" y="7224"/>
                      <a:pt x="4252" y="7510"/>
                      <a:pt x="4123" y="7805"/>
                    </a:cubicBezTo>
                    <a:cubicBezTo>
                      <a:pt x="4057" y="7951"/>
                      <a:pt x="3991" y="8099"/>
                      <a:pt x="3925" y="8249"/>
                    </a:cubicBezTo>
                    <a:lnTo>
                      <a:pt x="3874" y="8360"/>
                    </a:lnTo>
                    <a:lnTo>
                      <a:pt x="3828" y="8471"/>
                    </a:lnTo>
                    <a:cubicBezTo>
                      <a:pt x="3795" y="8547"/>
                      <a:pt x="3763" y="8622"/>
                      <a:pt x="3732" y="8696"/>
                    </a:cubicBezTo>
                    <a:cubicBezTo>
                      <a:pt x="3606" y="8998"/>
                      <a:pt x="3477" y="9298"/>
                      <a:pt x="3359" y="9603"/>
                    </a:cubicBezTo>
                    <a:cubicBezTo>
                      <a:pt x="3114" y="10208"/>
                      <a:pt x="2880" y="10819"/>
                      <a:pt x="2654" y="11420"/>
                    </a:cubicBezTo>
                    <a:cubicBezTo>
                      <a:pt x="2544" y="11722"/>
                      <a:pt x="2433" y="12021"/>
                      <a:pt x="2324" y="12317"/>
                    </a:cubicBezTo>
                    <a:cubicBezTo>
                      <a:pt x="2219" y="12614"/>
                      <a:pt x="2114" y="12906"/>
                      <a:pt x="2011" y="13194"/>
                    </a:cubicBezTo>
                    <a:cubicBezTo>
                      <a:pt x="1909" y="13484"/>
                      <a:pt x="1810" y="13768"/>
                      <a:pt x="1715" y="14046"/>
                    </a:cubicBezTo>
                    <a:cubicBezTo>
                      <a:pt x="1620" y="14324"/>
                      <a:pt x="1528" y="14597"/>
                      <a:pt x="1439" y="14863"/>
                    </a:cubicBezTo>
                    <a:cubicBezTo>
                      <a:pt x="1351" y="15130"/>
                      <a:pt x="1262" y="15387"/>
                      <a:pt x="1182" y="15640"/>
                    </a:cubicBezTo>
                    <a:cubicBezTo>
                      <a:pt x="1100" y="15891"/>
                      <a:pt x="1022" y="16132"/>
                      <a:pt x="946" y="16365"/>
                    </a:cubicBezTo>
                    <a:cubicBezTo>
                      <a:pt x="873" y="16599"/>
                      <a:pt x="801" y="16822"/>
                      <a:pt x="734" y="17034"/>
                    </a:cubicBezTo>
                    <a:cubicBezTo>
                      <a:pt x="668" y="17248"/>
                      <a:pt x="604" y="17449"/>
                      <a:pt x="546" y="17639"/>
                    </a:cubicBezTo>
                    <a:cubicBezTo>
                      <a:pt x="427" y="18019"/>
                      <a:pt x="330" y="18351"/>
                      <a:pt x="248" y="18626"/>
                    </a:cubicBezTo>
                    <a:cubicBezTo>
                      <a:pt x="166" y="18900"/>
                      <a:pt x="106" y="19116"/>
                      <a:pt x="63" y="19262"/>
                    </a:cubicBezTo>
                    <a:cubicBezTo>
                      <a:pt x="22" y="19410"/>
                      <a:pt x="1" y="19488"/>
                      <a:pt x="1" y="19488"/>
                    </a:cubicBezTo>
                    <a:cubicBezTo>
                      <a:pt x="1" y="19488"/>
                      <a:pt x="30" y="19412"/>
                      <a:pt x="85" y="19270"/>
                    </a:cubicBezTo>
                    <a:cubicBezTo>
                      <a:pt x="139" y="19126"/>
                      <a:pt x="221" y="18918"/>
                      <a:pt x="320" y="18649"/>
                    </a:cubicBezTo>
                    <a:cubicBezTo>
                      <a:pt x="421" y="18383"/>
                      <a:pt x="546" y="18060"/>
                      <a:pt x="686" y="17688"/>
                    </a:cubicBezTo>
                    <a:cubicBezTo>
                      <a:pt x="826" y="17315"/>
                      <a:pt x="983" y="16896"/>
                      <a:pt x="1155" y="16437"/>
                    </a:cubicBezTo>
                    <a:cubicBezTo>
                      <a:pt x="1328" y="15980"/>
                      <a:pt x="1513" y="15484"/>
                      <a:pt x="1711" y="14961"/>
                    </a:cubicBezTo>
                    <a:cubicBezTo>
                      <a:pt x="1808" y="14698"/>
                      <a:pt x="1909" y="14428"/>
                      <a:pt x="2014" y="14153"/>
                    </a:cubicBezTo>
                    <a:cubicBezTo>
                      <a:pt x="2118" y="13879"/>
                      <a:pt x="2225" y="13597"/>
                      <a:pt x="2332" y="13313"/>
                    </a:cubicBezTo>
                    <a:cubicBezTo>
                      <a:pt x="2441" y="13027"/>
                      <a:pt x="2551" y="12737"/>
                      <a:pt x="2662" y="12443"/>
                    </a:cubicBezTo>
                    <a:cubicBezTo>
                      <a:pt x="2775" y="12150"/>
                      <a:pt x="2890" y="11852"/>
                      <a:pt x="3005" y="11554"/>
                    </a:cubicBezTo>
                    <a:cubicBezTo>
                      <a:pt x="3236" y="10957"/>
                      <a:pt x="3472" y="10348"/>
                      <a:pt x="3717" y="9747"/>
                    </a:cubicBezTo>
                    <a:cubicBezTo>
                      <a:pt x="3835" y="9443"/>
                      <a:pt x="3962" y="9144"/>
                      <a:pt x="4086" y="8846"/>
                    </a:cubicBezTo>
                    <a:cubicBezTo>
                      <a:pt x="4117" y="8770"/>
                      <a:pt x="4149" y="8696"/>
                      <a:pt x="4178" y="8622"/>
                    </a:cubicBezTo>
                    <a:lnTo>
                      <a:pt x="4224" y="8510"/>
                    </a:lnTo>
                    <a:lnTo>
                      <a:pt x="4273" y="8399"/>
                    </a:lnTo>
                    <a:cubicBezTo>
                      <a:pt x="4337" y="8253"/>
                      <a:pt x="4401" y="8105"/>
                      <a:pt x="4466" y="7959"/>
                    </a:cubicBezTo>
                    <a:cubicBezTo>
                      <a:pt x="4497" y="7885"/>
                      <a:pt x="4530" y="7813"/>
                      <a:pt x="4561" y="7739"/>
                    </a:cubicBezTo>
                    <a:cubicBezTo>
                      <a:pt x="4592" y="7667"/>
                      <a:pt x="4627" y="7595"/>
                      <a:pt x="4660" y="7525"/>
                    </a:cubicBezTo>
                    <a:cubicBezTo>
                      <a:pt x="4728" y="7381"/>
                      <a:pt x="4794" y="7239"/>
                      <a:pt x="4861" y="7099"/>
                    </a:cubicBezTo>
                    <a:cubicBezTo>
                      <a:pt x="4995" y="6811"/>
                      <a:pt x="5133" y="6535"/>
                      <a:pt x="5259" y="6255"/>
                    </a:cubicBezTo>
                    <a:cubicBezTo>
                      <a:pt x="5384" y="5975"/>
                      <a:pt x="5514" y="5699"/>
                      <a:pt x="5625" y="5426"/>
                    </a:cubicBezTo>
                    <a:cubicBezTo>
                      <a:pt x="5682" y="5290"/>
                      <a:pt x="5738" y="5154"/>
                      <a:pt x="5794" y="5022"/>
                    </a:cubicBezTo>
                    <a:cubicBezTo>
                      <a:pt x="5847" y="4887"/>
                      <a:pt x="5899" y="4755"/>
                      <a:pt x="5952" y="4625"/>
                    </a:cubicBezTo>
                    <a:cubicBezTo>
                      <a:pt x="5977" y="4559"/>
                      <a:pt x="6005" y="4494"/>
                      <a:pt x="6030" y="4430"/>
                    </a:cubicBezTo>
                    <a:cubicBezTo>
                      <a:pt x="6053" y="4364"/>
                      <a:pt x="6078" y="4300"/>
                      <a:pt x="6102" y="4238"/>
                    </a:cubicBezTo>
                    <a:cubicBezTo>
                      <a:pt x="6150" y="4109"/>
                      <a:pt x="6199" y="3983"/>
                      <a:pt x="6246" y="3860"/>
                    </a:cubicBezTo>
                    <a:cubicBezTo>
                      <a:pt x="6289" y="3736"/>
                      <a:pt x="6333" y="3613"/>
                      <a:pt x="6376" y="3492"/>
                    </a:cubicBezTo>
                    <a:cubicBezTo>
                      <a:pt x="6419" y="3372"/>
                      <a:pt x="6462" y="3253"/>
                      <a:pt x="6501" y="3138"/>
                    </a:cubicBezTo>
                    <a:cubicBezTo>
                      <a:pt x="6660" y="2673"/>
                      <a:pt x="6796" y="2245"/>
                      <a:pt x="6911" y="1864"/>
                    </a:cubicBezTo>
                    <a:cubicBezTo>
                      <a:pt x="6940" y="1769"/>
                      <a:pt x="6967" y="1677"/>
                      <a:pt x="6993" y="1588"/>
                    </a:cubicBezTo>
                    <a:cubicBezTo>
                      <a:pt x="7020" y="1498"/>
                      <a:pt x="7043" y="1413"/>
                      <a:pt x="7069" y="1329"/>
                    </a:cubicBezTo>
                    <a:cubicBezTo>
                      <a:pt x="7113" y="1164"/>
                      <a:pt x="7156" y="1010"/>
                      <a:pt x="7193" y="872"/>
                    </a:cubicBezTo>
                    <a:cubicBezTo>
                      <a:pt x="7267" y="598"/>
                      <a:pt x="7320" y="378"/>
                      <a:pt x="7357" y="230"/>
                    </a:cubicBezTo>
                    <a:cubicBezTo>
                      <a:pt x="7392" y="80"/>
                      <a:pt x="7409" y="1"/>
                      <a:pt x="7409"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0" name="Google Shape;1578;g24fa152ecfb_0_5026"/>
              <p:cNvSpPr/>
              <p:nvPr/>
            </p:nvSpPr>
            <p:spPr>
              <a:xfrm rot="900600" flipV="1">
                <a:off x="10569600" y="5993640"/>
                <a:ext cx="653760" cy="65160"/>
              </a:xfrm>
              <a:custGeom>
                <a:avLst/>
                <a:gdLst/>
                <a:ahLst/>
                <a:cxnLst/>
                <a:rect l="l" t="t" r="r" b="b"/>
                <a:pathLst>
                  <a:path w="19623" h="1979">
                    <a:moveTo>
                      <a:pt x="19622" y="1"/>
                    </a:moveTo>
                    <a:lnTo>
                      <a:pt x="19622" y="1"/>
                    </a:lnTo>
                    <a:cubicBezTo>
                      <a:pt x="19622" y="1"/>
                      <a:pt x="19603" y="1"/>
                      <a:pt x="19564" y="5"/>
                    </a:cubicBezTo>
                    <a:cubicBezTo>
                      <a:pt x="19527" y="7"/>
                      <a:pt x="19471" y="8"/>
                      <a:pt x="19397" y="14"/>
                    </a:cubicBezTo>
                    <a:cubicBezTo>
                      <a:pt x="19325" y="20"/>
                      <a:pt x="19235" y="28"/>
                      <a:pt x="19128" y="36"/>
                    </a:cubicBezTo>
                    <a:cubicBezTo>
                      <a:pt x="19023" y="45"/>
                      <a:pt x="18901" y="59"/>
                      <a:pt x="18764" y="73"/>
                    </a:cubicBezTo>
                    <a:cubicBezTo>
                      <a:pt x="18630" y="88"/>
                      <a:pt x="18478" y="102"/>
                      <a:pt x="18315" y="125"/>
                    </a:cubicBezTo>
                    <a:cubicBezTo>
                      <a:pt x="18152" y="145"/>
                      <a:pt x="17975" y="170"/>
                      <a:pt x="17786" y="195"/>
                    </a:cubicBezTo>
                    <a:cubicBezTo>
                      <a:pt x="17737" y="201"/>
                      <a:pt x="17691" y="209"/>
                      <a:pt x="17642" y="215"/>
                    </a:cubicBezTo>
                    <a:cubicBezTo>
                      <a:pt x="17593" y="222"/>
                      <a:pt x="17543" y="230"/>
                      <a:pt x="17494" y="238"/>
                    </a:cubicBezTo>
                    <a:cubicBezTo>
                      <a:pt x="17393" y="254"/>
                      <a:pt x="17290" y="271"/>
                      <a:pt x="17185" y="289"/>
                    </a:cubicBezTo>
                    <a:cubicBezTo>
                      <a:pt x="17080" y="304"/>
                      <a:pt x="16971" y="324"/>
                      <a:pt x="16860" y="341"/>
                    </a:cubicBezTo>
                    <a:cubicBezTo>
                      <a:pt x="16805" y="351"/>
                      <a:pt x="16749" y="361"/>
                      <a:pt x="16693" y="370"/>
                    </a:cubicBezTo>
                    <a:cubicBezTo>
                      <a:pt x="16663" y="374"/>
                      <a:pt x="16636" y="378"/>
                      <a:pt x="16607" y="384"/>
                    </a:cubicBezTo>
                    <a:cubicBezTo>
                      <a:pt x="16578" y="390"/>
                      <a:pt x="16551" y="396"/>
                      <a:pt x="16521" y="401"/>
                    </a:cubicBezTo>
                    <a:cubicBezTo>
                      <a:pt x="16290" y="446"/>
                      <a:pt x="16051" y="493"/>
                      <a:pt x="15802" y="542"/>
                    </a:cubicBezTo>
                    <a:cubicBezTo>
                      <a:pt x="15677" y="565"/>
                      <a:pt x="15551" y="590"/>
                      <a:pt x="15424" y="617"/>
                    </a:cubicBezTo>
                    <a:cubicBezTo>
                      <a:pt x="15296" y="649"/>
                      <a:pt x="15165" y="678"/>
                      <a:pt x="15035" y="709"/>
                    </a:cubicBezTo>
                    <a:cubicBezTo>
                      <a:pt x="14772" y="771"/>
                      <a:pt x="14502" y="833"/>
                      <a:pt x="14226" y="899"/>
                    </a:cubicBezTo>
                    <a:cubicBezTo>
                      <a:pt x="14088" y="931"/>
                      <a:pt x="13951" y="971"/>
                      <a:pt x="13813" y="1008"/>
                    </a:cubicBezTo>
                    <a:cubicBezTo>
                      <a:pt x="13675" y="1047"/>
                      <a:pt x="13535" y="1086"/>
                      <a:pt x="13393" y="1125"/>
                    </a:cubicBezTo>
                    <a:cubicBezTo>
                      <a:pt x="13253" y="1164"/>
                      <a:pt x="13111" y="1203"/>
                      <a:pt x="12967" y="1244"/>
                    </a:cubicBezTo>
                    <a:cubicBezTo>
                      <a:pt x="12895" y="1263"/>
                      <a:pt x="12823" y="1285"/>
                      <a:pt x="12749" y="1304"/>
                    </a:cubicBezTo>
                    <a:cubicBezTo>
                      <a:pt x="12679" y="1324"/>
                      <a:pt x="12611" y="1345"/>
                      <a:pt x="12539" y="1362"/>
                    </a:cubicBezTo>
                    <a:cubicBezTo>
                      <a:pt x="12257" y="1431"/>
                      <a:pt x="11963" y="1481"/>
                      <a:pt x="11666" y="1516"/>
                    </a:cubicBezTo>
                    <a:cubicBezTo>
                      <a:pt x="11194" y="1571"/>
                      <a:pt x="10712" y="1593"/>
                      <a:pt x="10228" y="1593"/>
                    </a:cubicBezTo>
                    <a:cubicBezTo>
                      <a:pt x="10096" y="1593"/>
                      <a:pt x="9965" y="1591"/>
                      <a:pt x="9833" y="1588"/>
                    </a:cubicBezTo>
                    <a:cubicBezTo>
                      <a:pt x="9214" y="1575"/>
                      <a:pt x="8596" y="1534"/>
                      <a:pt x="7989" y="1475"/>
                    </a:cubicBezTo>
                    <a:cubicBezTo>
                      <a:pt x="7685" y="1446"/>
                      <a:pt x="7384" y="1415"/>
                      <a:pt x="7086" y="1380"/>
                    </a:cubicBezTo>
                    <a:cubicBezTo>
                      <a:pt x="6788" y="1345"/>
                      <a:pt x="6495" y="1304"/>
                      <a:pt x="6205" y="1265"/>
                    </a:cubicBezTo>
                    <a:cubicBezTo>
                      <a:pt x="5629" y="1185"/>
                      <a:pt x="5071" y="1100"/>
                      <a:pt x="4543" y="1010"/>
                    </a:cubicBezTo>
                    <a:cubicBezTo>
                      <a:pt x="4016" y="919"/>
                      <a:pt x="3518" y="831"/>
                      <a:pt x="3057" y="744"/>
                    </a:cubicBezTo>
                    <a:cubicBezTo>
                      <a:pt x="2598" y="656"/>
                      <a:pt x="2178" y="575"/>
                      <a:pt x="1806" y="499"/>
                    </a:cubicBezTo>
                    <a:cubicBezTo>
                      <a:pt x="1433" y="423"/>
                      <a:pt x="1108" y="357"/>
                      <a:pt x="841" y="298"/>
                    </a:cubicBezTo>
                    <a:cubicBezTo>
                      <a:pt x="575" y="242"/>
                      <a:pt x="365" y="195"/>
                      <a:pt x="221" y="166"/>
                    </a:cubicBezTo>
                    <a:cubicBezTo>
                      <a:pt x="79" y="133"/>
                      <a:pt x="1" y="117"/>
                      <a:pt x="1" y="117"/>
                    </a:cubicBezTo>
                    <a:lnTo>
                      <a:pt x="1" y="117"/>
                    </a:lnTo>
                    <a:cubicBezTo>
                      <a:pt x="1" y="117"/>
                      <a:pt x="75" y="143"/>
                      <a:pt x="215" y="185"/>
                    </a:cubicBezTo>
                    <a:cubicBezTo>
                      <a:pt x="355" y="230"/>
                      <a:pt x="559" y="296"/>
                      <a:pt x="822" y="372"/>
                    </a:cubicBezTo>
                    <a:cubicBezTo>
                      <a:pt x="1085" y="450"/>
                      <a:pt x="1404" y="543"/>
                      <a:pt x="1771" y="643"/>
                    </a:cubicBezTo>
                    <a:cubicBezTo>
                      <a:pt x="1956" y="691"/>
                      <a:pt x="2151" y="744"/>
                      <a:pt x="2359" y="798"/>
                    </a:cubicBezTo>
                    <a:cubicBezTo>
                      <a:pt x="2565" y="853"/>
                      <a:pt x="2783" y="905"/>
                      <a:pt x="3010" y="960"/>
                    </a:cubicBezTo>
                    <a:cubicBezTo>
                      <a:pt x="3240" y="1016"/>
                      <a:pt x="3477" y="1071"/>
                      <a:pt x="3724" y="1127"/>
                    </a:cubicBezTo>
                    <a:cubicBezTo>
                      <a:pt x="3971" y="1183"/>
                      <a:pt x="4226" y="1238"/>
                      <a:pt x="4491" y="1292"/>
                    </a:cubicBezTo>
                    <a:cubicBezTo>
                      <a:pt x="5016" y="1401"/>
                      <a:pt x="5575" y="1510"/>
                      <a:pt x="6154" y="1604"/>
                    </a:cubicBezTo>
                    <a:cubicBezTo>
                      <a:pt x="6444" y="1652"/>
                      <a:pt x="6740" y="1695"/>
                      <a:pt x="7039" y="1738"/>
                    </a:cubicBezTo>
                    <a:cubicBezTo>
                      <a:pt x="7339" y="1779"/>
                      <a:pt x="7644" y="1816"/>
                      <a:pt x="7952" y="1849"/>
                    </a:cubicBezTo>
                    <a:cubicBezTo>
                      <a:pt x="8567" y="1915"/>
                      <a:pt x="9193" y="1960"/>
                      <a:pt x="9825" y="1975"/>
                    </a:cubicBezTo>
                    <a:cubicBezTo>
                      <a:pt x="9940" y="1977"/>
                      <a:pt x="10054" y="1979"/>
                      <a:pt x="10168" y="1979"/>
                    </a:cubicBezTo>
                    <a:cubicBezTo>
                      <a:pt x="10685" y="1979"/>
                      <a:pt x="11202" y="1955"/>
                      <a:pt x="11710" y="1890"/>
                    </a:cubicBezTo>
                    <a:cubicBezTo>
                      <a:pt x="12022" y="1849"/>
                      <a:pt x="12331" y="1792"/>
                      <a:pt x="12631" y="1711"/>
                    </a:cubicBezTo>
                    <a:cubicBezTo>
                      <a:pt x="12706" y="1691"/>
                      <a:pt x="12780" y="1668"/>
                      <a:pt x="12854" y="1646"/>
                    </a:cubicBezTo>
                    <a:cubicBezTo>
                      <a:pt x="12926" y="1625"/>
                      <a:pt x="12996" y="1604"/>
                      <a:pt x="13066" y="1582"/>
                    </a:cubicBezTo>
                    <a:cubicBezTo>
                      <a:pt x="13208" y="1540"/>
                      <a:pt x="13350" y="1497"/>
                      <a:pt x="13490" y="1454"/>
                    </a:cubicBezTo>
                    <a:cubicBezTo>
                      <a:pt x="13771" y="1370"/>
                      <a:pt x="14045" y="1283"/>
                      <a:pt x="14313" y="1205"/>
                    </a:cubicBezTo>
                    <a:cubicBezTo>
                      <a:pt x="14584" y="1131"/>
                      <a:pt x="14848" y="1059"/>
                      <a:pt x="15105" y="989"/>
                    </a:cubicBezTo>
                    <a:cubicBezTo>
                      <a:pt x="15235" y="954"/>
                      <a:pt x="15362" y="919"/>
                      <a:pt x="15486" y="884"/>
                    </a:cubicBezTo>
                    <a:cubicBezTo>
                      <a:pt x="15613" y="853"/>
                      <a:pt x="15737" y="824"/>
                      <a:pt x="15860" y="794"/>
                    </a:cubicBezTo>
                    <a:cubicBezTo>
                      <a:pt x="16103" y="732"/>
                      <a:pt x="16340" y="674"/>
                      <a:pt x="16566" y="617"/>
                    </a:cubicBezTo>
                    <a:cubicBezTo>
                      <a:pt x="16794" y="563"/>
                      <a:pt x="17014" y="520"/>
                      <a:pt x="17220" y="471"/>
                    </a:cubicBezTo>
                    <a:cubicBezTo>
                      <a:pt x="17325" y="448"/>
                      <a:pt x="17426" y="425"/>
                      <a:pt x="17523" y="401"/>
                    </a:cubicBezTo>
                    <a:cubicBezTo>
                      <a:pt x="17572" y="392"/>
                      <a:pt x="17620" y="380"/>
                      <a:pt x="17669" y="370"/>
                    </a:cubicBezTo>
                    <a:cubicBezTo>
                      <a:pt x="17718" y="361"/>
                      <a:pt x="17764" y="351"/>
                      <a:pt x="17811" y="341"/>
                    </a:cubicBezTo>
                    <a:cubicBezTo>
                      <a:pt x="18183" y="267"/>
                      <a:pt x="18508" y="197"/>
                      <a:pt x="18776" y="150"/>
                    </a:cubicBezTo>
                    <a:cubicBezTo>
                      <a:pt x="18910" y="125"/>
                      <a:pt x="19031" y="102"/>
                      <a:pt x="19134" y="82"/>
                    </a:cubicBezTo>
                    <a:cubicBezTo>
                      <a:pt x="19239" y="65"/>
                      <a:pt x="19329" y="49"/>
                      <a:pt x="19401" y="38"/>
                    </a:cubicBezTo>
                    <a:cubicBezTo>
                      <a:pt x="19473" y="24"/>
                      <a:pt x="19527" y="14"/>
                      <a:pt x="19566" y="8"/>
                    </a:cubicBezTo>
                    <a:cubicBezTo>
                      <a:pt x="19603" y="3"/>
                      <a:pt x="19622" y="1"/>
                      <a:pt x="1962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1" name="Google Shape;1579;g24fa152ecfb_0_5026"/>
              <p:cNvSpPr/>
              <p:nvPr/>
            </p:nvSpPr>
            <p:spPr>
              <a:xfrm rot="900600" flipV="1">
                <a:off x="10695240" y="6523560"/>
                <a:ext cx="742320" cy="200520"/>
              </a:xfrm>
              <a:custGeom>
                <a:avLst/>
                <a:gdLst/>
                <a:ahLst/>
                <a:cxnLst/>
                <a:rect l="l" t="t" r="r" b="b"/>
                <a:pathLst>
                  <a:path w="22286" h="6030">
                    <a:moveTo>
                      <a:pt x="1" y="1"/>
                    </a:moveTo>
                    <a:cubicBezTo>
                      <a:pt x="1" y="1"/>
                      <a:pt x="7959" y="1709"/>
                      <a:pt x="9850" y="2499"/>
                    </a:cubicBezTo>
                    <a:cubicBezTo>
                      <a:pt x="11741" y="3289"/>
                      <a:pt x="14225" y="4985"/>
                      <a:pt x="15686" y="5508"/>
                    </a:cubicBezTo>
                    <a:cubicBezTo>
                      <a:pt x="17147" y="6030"/>
                      <a:pt x="20445" y="5905"/>
                      <a:pt x="22285" y="4586"/>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2" name="Google Shape;1580;g24fa152ecfb_0_5026"/>
              <p:cNvSpPr/>
              <p:nvPr/>
            </p:nvSpPr>
            <p:spPr>
              <a:xfrm rot="900600" flipV="1">
                <a:off x="10789560" y="6536880"/>
                <a:ext cx="275760" cy="68400"/>
              </a:xfrm>
              <a:custGeom>
                <a:avLst/>
                <a:gdLst/>
                <a:ahLst/>
                <a:cxnLst/>
                <a:rect l="l" t="t" r="r" b="b"/>
                <a:pathLst>
                  <a:path w="8281" h="2078">
                    <a:moveTo>
                      <a:pt x="1" y="2078"/>
                    </a:moveTo>
                    <a:cubicBezTo>
                      <a:pt x="1" y="2078"/>
                      <a:pt x="3094" y="724"/>
                      <a:pt x="4411" y="475"/>
                    </a:cubicBezTo>
                    <a:cubicBezTo>
                      <a:pt x="5728" y="224"/>
                      <a:pt x="7251" y="0"/>
                      <a:pt x="8280" y="547"/>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3" name="Google Shape;1581;g24fa152ecfb_0_5026"/>
              <p:cNvSpPr/>
              <p:nvPr/>
            </p:nvSpPr>
            <p:spPr>
              <a:xfrm rot="900600" flipV="1">
                <a:off x="11654280" y="6321600"/>
                <a:ext cx="69840" cy="591840"/>
              </a:xfrm>
              <a:custGeom>
                <a:avLst/>
                <a:gdLst/>
                <a:ahLst/>
                <a:cxnLst/>
                <a:rect l="l" t="t" r="r" b="b"/>
                <a:pathLst>
                  <a:path w="2104" h="17767">
                    <a:moveTo>
                      <a:pt x="1862" y="1"/>
                    </a:moveTo>
                    <a:cubicBezTo>
                      <a:pt x="1862" y="1"/>
                      <a:pt x="1818" y="59"/>
                      <a:pt x="1742" y="170"/>
                    </a:cubicBezTo>
                    <a:cubicBezTo>
                      <a:pt x="1668" y="281"/>
                      <a:pt x="1557" y="444"/>
                      <a:pt x="1431" y="662"/>
                    </a:cubicBezTo>
                    <a:cubicBezTo>
                      <a:pt x="1302" y="878"/>
                      <a:pt x="1152" y="1146"/>
                      <a:pt x="1001" y="1464"/>
                    </a:cubicBezTo>
                    <a:cubicBezTo>
                      <a:pt x="849" y="1779"/>
                      <a:pt x="689" y="2144"/>
                      <a:pt x="545" y="2553"/>
                    </a:cubicBezTo>
                    <a:cubicBezTo>
                      <a:pt x="526" y="2604"/>
                      <a:pt x="508" y="2656"/>
                      <a:pt x="489" y="2709"/>
                    </a:cubicBezTo>
                    <a:cubicBezTo>
                      <a:pt x="473" y="2761"/>
                      <a:pt x="456" y="2814"/>
                      <a:pt x="438" y="2868"/>
                    </a:cubicBezTo>
                    <a:cubicBezTo>
                      <a:pt x="401" y="2975"/>
                      <a:pt x="370" y="3086"/>
                      <a:pt x="337" y="3199"/>
                    </a:cubicBezTo>
                    <a:cubicBezTo>
                      <a:pt x="302" y="3310"/>
                      <a:pt x="277" y="3427"/>
                      <a:pt x="246" y="3543"/>
                    </a:cubicBezTo>
                    <a:cubicBezTo>
                      <a:pt x="217" y="3662"/>
                      <a:pt x="193" y="3783"/>
                      <a:pt x="166" y="3905"/>
                    </a:cubicBezTo>
                    <a:cubicBezTo>
                      <a:pt x="69" y="4395"/>
                      <a:pt x="5" y="4923"/>
                      <a:pt x="5" y="5471"/>
                    </a:cubicBezTo>
                    <a:cubicBezTo>
                      <a:pt x="1" y="6020"/>
                      <a:pt x="59" y="6592"/>
                      <a:pt x="207" y="7154"/>
                    </a:cubicBezTo>
                    <a:cubicBezTo>
                      <a:pt x="226" y="7224"/>
                      <a:pt x="244" y="7294"/>
                      <a:pt x="263" y="7366"/>
                    </a:cubicBezTo>
                    <a:lnTo>
                      <a:pt x="277" y="7418"/>
                    </a:lnTo>
                    <a:cubicBezTo>
                      <a:pt x="283" y="7436"/>
                      <a:pt x="289" y="7454"/>
                      <a:pt x="294" y="7469"/>
                    </a:cubicBezTo>
                    <a:lnTo>
                      <a:pt x="329" y="7574"/>
                    </a:lnTo>
                    <a:cubicBezTo>
                      <a:pt x="353" y="7644"/>
                      <a:pt x="376" y="7712"/>
                      <a:pt x="400" y="7782"/>
                    </a:cubicBezTo>
                    <a:cubicBezTo>
                      <a:pt x="423" y="7848"/>
                      <a:pt x="446" y="7915"/>
                      <a:pt x="470" y="7981"/>
                    </a:cubicBezTo>
                    <a:cubicBezTo>
                      <a:pt x="518" y="8115"/>
                      <a:pt x="565" y="8249"/>
                      <a:pt x="614" y="8385"/>
                    </a:cubicBezTo>
                    <a:lnTo>
                      <a:pt x="650" y="8487"/>
                    </a:lnTo>
                    <a:lnTo>
                      <a:pt x="682" y="8588"/>
                    </a:lnTo>
                    <a:lnTo>
                      <a:pt x="748" y="8788"/>
                    </a:lnTo>
                    <a:cubicBezTo>
                      <a:pt x="791" y="8924"/>
                      <a:pt x="837" y="9057"/>
                      <a:pt x="878" y="9193"/>
                    </a:cubicBezTo>
                    <a:cubicBezTo>
                      <a:pt x="919" y="9329"/>
                      <a:pt x="960" y="9465"/>
                      <a:pt x="999" y="9599"/>
                    </a:cubicBezTo>
                    <a:cubicBezTo>
                      <a:pt x="1018" y="9667"/>
                      <a:pt x="1040" y="9735"/>
                      <a:pt x="1059" y="9804"/>
                    </a:cubicBezTo>
                    <a:cubicBezTo>
                      <a:pt x="1078" y="9872"/>
                      <a:pt x="1096" y="9940"/>
                      <a:pt x="1113" y="10008"/>
                    </a:cubicBezTo>
                    <a:cubicBezTo>
                      <a:pt x="1150" y="10144"/>
                      <a:pt x="1185" y="10278"/>
                      <a:pt x="1222" y="10414"/>
                    </a:cubicBezTo>
                    <a:cubicBezTo>
                      <a:pt x="1242" y="10481"/>
                      <a:pt x="1255" y="10549"/>
                      <a:pt x="1271" y="10617"/>
                    </a:cubicBezTo>
                    <a:cubicBezTo>
                      <a:pt x="1289" y="10685"/>
                      <a:pt x="1304" y="10753"/>
                      <a:pt x="1320" y="10819"/>
                    </a:cubicBezTo>
                    <a:cubicBezTo>
                      <a:pt x="1335" y="10887"/>
                      <a:pt x="1351" y="10953"/>
                      <a:pt x="1366" y="11021"/>
                    </a:cubicBezTo>
                    <a:lnTo>
                      <a:pt x="1392" y="11123"/>
                    </a:lnTo>
                    <a:cubicBezTo>
                      <a:pt x="1398" y="11156"/>
                      <a:pt x="1405" y="11189"/>
                      <a:pt x="1411" y="11222"/>
                    </a:cubicBezTo>
                    <a:cubicBezTo>
                      <a:pt x="1466" y="11490"/>
                      <a:pt x="1524" y="11755"/>
                      <a:pt x="1567" y="12017"/>
                    </a:cubicBezTo>
                    <a:cubicBezTo>
                      <a:pt x="1590" y="12150"/>
                      <a:pt x="1612" y="12280"/>
                      <a:pt x="1635" y="12408"/>
                    </a:cubicBezTo>
                    <a:cubicBezTo>
                      <a:pt x="1652" y="12537"/>
                      <a:pt x="1672" y="12665"/>
                      <a:pt x="1689" y="12792"/>
                    </a:cubicBezTo>
                    <a:cubicBezTo>
                      <a:pt x="1699" y="12856"/>
                      <a:pt x="1709" y="12918"/>
                      <a:pt x="1719" y="12982"/>
                    </a:cubicBezTo>
                    <a:cubicBezTo>
                      <a:pt x="1728" y="13045"/>
                      <a:pt x="1732" y="13107"/>
                      <a:pt x="1740" y="13169"/>
                    </a:cubicBezTo>
                    <a:cubicBezTo>
                      <a:pt x="1755" y="13294"/>
                      <a:pt x="1769" y="13416"/>
                      <a:pt x="1783" y="13539"/>
                    </a:cubicBezTo>
                    <a:cubicBezTo>
                      <a:pt x="1787" y="13568"/>
                      <a:pt x="1790" y="13599"/>
                      <a:pt x="1792" y="13628"/>
                    </a:cubicBezTo>
                    <a:cubicBezTo>
                      <a:pt x="1796" y="13659"/>
                      <a:pt x="1798" y="13689"/>
                      <a:pt x="1800" y="13720"/>
                    </a:cubicBezTo>
                    <a:cubicBezTo>
                      <a:pt x="1806" y="13780"/>
                      <a:pt x="1810" y="13838"/>
                      <a:pt x="1816" y="13899"/>
                    </a:cubicBezTo>
                    <a:cubicBezTo>
                      <a:pt x="1825" y="14015"/>
                      <a:pt x="1835" y="14132"/>
                      <a:pt x="1845" y="14247"/>
                    </a:cubicBezTo>
                    <a:cubicBezTo>
                      <a:pt x="1851" y="14362"/>
                      <a:pt x="1857" y="14475"/>
                      <a:pt x="1864" y="14585"/>
                    </a:cubicBezTo>
                    <a:cubicBezTo>
                      <a:pt x="1866" y="14642"/>
                      <a:pt x="1870" y="14696"/>
                      <a:pt x="1874" y="14751"/>
                    </a:cubicBezTo>
                    <a:cubicBezTo>
                      <a:pt x="1874" y="14778"/>
                      <a:pt x="1876" y="14805"/>
                      <a:pt x="1878" y="14832"/>
                    </a:cubicBezTo>
                    <a:cubicBezTo>
                      <a:pt x="1878" y="14860"/>
                      <a:pt x="1880" y="14885"/>
                      <a:pt x="1880" y="14912"/>
                    </a:cubicBezTo>
                    <a:cubicBezTo>
                      <a:pt x="1884" y="15019"/>
                      <a:pt x="1886" y="15124"/>
                      <a:pt x="1888" y="15225"/>
                    </a:cubicBezTo>
                    <a:cubicBezTo>
                      <a:pt x="1892" y="15329"/>
                      <a:pt x="1896" y="15428"/>
                      <a:pt x="1894" y="15525"/>
                    </a:cubicBezTo>
                    <a:cubicBezTo>
                      <a:pt x="1894" y="15720"/>
                      <a:pt x="1897" y="15906"/>
                      <a:pt x="1894" y="16079"/>
                    </a:cubicBezTo>
                    <a:cubicBezTo>
                      <a:pt x="1890" y="16253"/>
                      <a:pt x="1884" y="16416"/>
                      <a:pt x="1882" y="16566"/>
                    </a:cubicBezTo>
                    <a:cubicBezTo>
                      <a:pt x="1876" y="16718"/>
                      <a:pt x="1868" y="16856"/>
                      <a:pt x="1862" y="16980"/>
                    </a:cubicBezTo>
                    <a:cubicBezTo>
                      <a:pt x="1853" y="17231"/>
                      <a:pt x="1835" y="17428"/>
                      <a:pt x="1827" y="17562"/>
                    </a:cubicBezTo>
                    <a:cubicBezTo>
                      <a:pt x="1820" y="17696"/>
                      <a:pt x="1814" y="17766"/>
                      <a:pt x="1814" y="17766"/>
                    </a:cubicBezTo>
                    <a:cubicBezTo>
                      <a:pt x="1814" y="17766"/>
                      <a:pt x="1827" y="17696"/>
                      <a:pt x="1849" y="17564"/>
                    </a:cubicBezTo>
                    <a:cubicBezTo>
                      <a:pt x="1861" y="17498"/>
                      <a:pt x="1874" y="17416"/>
                      <a:pt x="1892" y="17319"/>
                    </a:cubicBezTo>
                    <a:cubicBezTo>
                      <a:pt x="1899" y="17272"/>
                      <a:pt x="1909" y="17219"/>
                      <a:pt x="1917" y="17165"/>
                    </a:cubicBezTo>
                    <a:cubicBezTo>
                      <a:pt x="1923" y="17109"/>
                      <a:pt x="1931" y="17050"/>
                      <a:pt x="1940" y="16988"/>
                    </a:cubicBezTo>
                    <a:cubicBezTo>
                      <a:pt x="1956" y="16863"/>
                      <a:pt x="1975" y="16725"/>
                      <a:pt x="1993" y="16576"/>
                    </a:cubicBezTo>
                    <a:cubicBezTo>
                      <a:pt x="2010" y="16424"/>
                      <a:pt x="2024" y="16260"/>
                      <a:pt x="2041" y="16087"/>
                    </a:cubicBezTo>
                    <a:cubicBezTo>
                      <a:pt x="2057" y="15912"/>
                      <a:pt x="2067" y="15725"/>
                      <a:pt x="2080" y="15529"/>
                    </a:cubicBezTo>
                    <a:cubicBezTo>
                      <a:pt x="2088" y="15432"/>
                      <a:pt x="2090" y="15330"/>
                      <a:pt x="2094" y="15227"/>
                    </a:cubicBezTo>
                    <a:cubicBezTo>
                      <a:pt x="2096" y="15124"/>
                      <a:pt x="2100" y="15017"/>
                      <a:pt x="2102" y="14910"/>
                    </a:cubicBezTo>
                    <a:cubicBezTo>
                      <a:pt x="2104" y="14883"/>
                      <a:pt x="2104" y="14856"/>
                      <a:pt x="2104" y="14829"/>
                    </a:cubicBezTo>
                    <a:cubicBezTo>
                      <a:pt x="2104" y="14801"/>
                      <a:pt x="2104" y="14774"/>
                      <a:pt x="2104" y="14747"/>
                    </a:cubicBezTo>
                    <a:cubicBezTo>
                      <a:pt x="2104" y="14690"/>
                      <a:pt x="2104" y="14636"/>
                      <a:pt x="2104" y="14580"/>
                    </a:cubicBezTo>
                    <a:cubicBezTo>
                      <a:pt x="2104" y="14467"/>
                      <a:pt x="2104" y="14352"/>
                      <a:pt x="2102" y="14235"/>
                    </a:cubicBezTo>
                    <a:cubicBezTo>
                      <a:pt x="2100" y="14118"/>
                      <a:pt x="2094" y="14000"/>
                      <a:pt x="2088" y="13881"/>
                    </a:cubicBezTo>
                    <a:cubicBezTo>
                      <a:pt x="2086" y="13821"/>
                      <a:pt x="2084" y="13759"/>
                      <a:pt x="2080" y="13698"/>
                    </a:cubicBezTo>
                    <a:cubicBezTo>
                      <a:pt x="2080" y="13667"/>
                      <a:pt x="2078" y="13638"/>
                      <a:pt x="2076" y="13607"/>
                    </a:cubicBezTo>
                    <a:cubicBezTo>
                      <a:pt x="2075" y="13576"/>
                      <a:pt x="2073" y="13545"/>
                      <a:pt x="2071" y="13513"/>
                    </a:cubicBezTo>
                    <a:cubicBezTo>
                      <a:pt x="2061" y="13391"/>
                      <a:pt x="2051" y="13264"/>
                      <a:pt x="2041" y="13138"/>
                    </a:cubicBezTo>
                    <a:cubicBezTo>
                      <a:pt x="2038" y="13076"/>
                      <a:pt x="2034" y="13012"/>
                      <a:pt x="2026" y="12947"/>
                    </a:cubicBezTo>
                    <a:cubicBezTo>
                      <a:pt x="2020" y="12883"/>
                      <a:pt x="2012" y="12819"/>
                      <a:pt x="2006" y="12753"/>
                    </a:cubicBezTo>
                    <a:cubicBezTo>
                      <a:pt x="1993" y="12624"/>
                      <a:pt x="1977" y="12494"/>
                      <a:pt x="1964" y="12362"/>
                    </a:cubicBezTo>
                    <a:cubicBezTo>
                      <a:pt x="1944" y="12229"/>
                      <a:pt x="1925" y="12097"/>
                      <a:pt x="1905" y="11963"/>
                    </a:cubicBezTo>
                    <a:cubicBezTo>
                      <a:pt x="1870" y="11695"/>
                      <a:pt x="1814" y="11424"/>
                      <a:pt x="1765" y="11150"/>
                    </a:cubicBezTo>
                    <a:cubicBezTo>
                      <a:pt x="1759" y="11115"/>
                      <a:pt x="1754" y="11082"/>
                      <a:pt x="1746" y="11047"/>
                    </a:cubicBezTo>
                    <a:lnTo>
                      <a:pt x="1724" y="10944"/>
                    </a:lnTo>
                    <a:cubicBezTo>
                      <a:pt x="1709" y="10875"/>
                      <a:pt x="1695" y="10807"/>
                      <a:pt x="1680" y="10737"/>
                    </a:cubicBezTo>
                    <a:cubicBezTo>
                      <a:pt x="1664" y="10669"/>
                      <a:pt x="1650" y="10601"/>
                      <a:pt x="1635" y="10531"/>
                    </a:cubicBezTo>
                    <a:cubicBezTo>
                      <a:pt x="1619" y="10463"/>
                      <a:pt x="1606" y="10393"/>
                      <a:pt x="1586" y="10325"/>
                    </a:cubicBezTo>
                    <a:cubicBezTo>
                      <a:pt x="1551" y="10187"/>
                      <a:pt x="1516" y="10049"/>
                      <a:pt x="1481" y="9909"/>
                    </a:cubicBezTo>
                    <a:cubicBezTo>
                      <a:pt x="1464" y="9841"/>
                      <a:pt x="1446" y="9770"/>
                      <a:pt x="1427" y="9700"/>
                    </a:cubicBezTo>
                    <a:cubicBezTo>
                      <a:pt x="1407" y="9632"/>
                      <a:pt x="1388" y="9562"/>
                      <a:pt x="1366" y="9494"/>
                    </a:cubicBezTo>
                    <a:cubicBezTo>
                      <a:pt x="1327" y="9356"/>
                      <a:pt x="1287" y="9218"/>
                      <a:pt x="1246" y="9080"/>
                    </a:cubicBezTo>
                    <a:cubicBezTo>
                      <a:pt x="1205" y="8942"/>
                      <a:pt x="1158" y="8804"/>
                      <a:pt x="1113" y="8666"/>
                    </a:cubicBezTo>
                    <a:lnTo>
                      <a:pt x="1045" y="8459"/>
                    </a:lnTo>
                    <a:lnTo>
                      <a:pt x="1012" y="8356"/>
                    </a:lnTo>
                    <a:lnTo>
                      <a:pt x="975" y="8255"/>
                    </a:lnTo>
                    <a:cubicBezTo>
                      <a:pt x="927" y="8121"/>
                      <a:pt x="878" y="7987"/>
                      <a:pt x="831" y="7852"/>
                    </a:cubicBezTo>
                    <a:cubicBezTo>
                      <a:pt x="806" y="7784"/>
                      <a:pt x="781" y="7716"/>
                      <a:pt x="757" y="7648"/>
                    </a:cubicBezTo>
                    <a:cubicBezTo>
                      <a:pt x="734" y="7584"/>
                      <a:pt x="713" y="7518"/>
                      <a:pt x="689" y="7454"/>
                    </a:cubicBezTo>
                    <a:lnTo>
                      <a:pt x="656" y="7356"/>
                    </a:lnTo>
                    <a:cubicBezTo>
                      <a:pt x="650" y="7339"/>
                      <a:pt x="645" y="7323"/>
                      <a:pt x="639" y="7308"/>
                    </a:cubicBezTo>
                    <a:lnTo>
                      <a:pt x="625" y="7257"/>
                    </a:lnTo>
                    <a:cubicBezTo>
                      <a:pt x="606" y="7191"/>
                      <a:pt x="588" y="7125"/>
                      <a:pt x="569" y="7061"/>
                    </a:cubicBezTo>
                    <a:cubicBezTo>
                      <a:pt x="559" y="7027"/>
                      <a:pt x="549" y="6994"/>
                      <a:pt x="542" y="6961"/>
                    </a:cubicBezTo>
                    <a:lnTo>
                      <a:pt x="520" y="6862"/>
                    </a:lnTo>
                    <a:cubicBezTo>
                      <a:pt x="505" y="6794"/>
                      <a:pt x="489" y="6728"/>
                      <a:pt x="475" y="6662"/>
                    </a:cubicBezTo>
                    <a:cubicBezTo>
                      <a:pt x="460" y="6596"/>
                      <a:pt x="452" y="6529"/>
                      <a:pt x="440" y="6461"/>
                    </a:cubicBezTo>
                    <a:cubicBezTo>
                      <a:pt x="429" y="6395"/>
                      <a:pt x="415" y="6329"/>
                      <a:pt x="407" y="6263"/>
                    </a:cubicBezTo>
                    <a:cubicBezTo>
                      <a:pt x="374" y="5996"/>
                      <a:pt x="349" y="5730"/>
                      <a:pt x="345" y="5469"/>
                    </a:cubicBezTo>
                    <a:cubicBezTo>
                      <a:pt x="335" y="4944"/>
                      <a:pt x="372" y="4434"/>
                      <a:pt x="450" y="3956"/>
                    </a:cubicBezTo>
                    <a:cubicBezTo>
                      <a:pt x="471" y="3837"/>
                      <a:pt x="489" y="3718"/>
                      <a:pt x="512" y="3604"/>
                    </a:cubicBezTo>
                    <a:cubicBezTo>
                      <a:pt x="526" y="3545"/>
                      <a:pt x="538" y="3487"/>
                      <a:pt x="549" y="3430"/>
                    </a:cubicBezTo>
                    <a:cubicBezTo>
                      <a:pt x="555" y="3403"/>
                      <a:pt x="561" y="3374"/>
                      <a:pt x="567" y="3347"/>
                    </a:cubicBezTo>
                    <a:cubicBezTo>
                      <a:pt x="573" y="3318"/>
                      <a:pt x="580" y="3290"/>
                      <a:pt x="586" y="3263"/>
                    </a:cubicBezTo>
                    <a:cubicBezTo>
                      <a:pt x="614" y="3150"/>
                      <a:pt x="637" y="3041"/>
                      <a:pt x="668" y="2934"/>
                    </a:cubicBezTo>
                    <a:cubicBezTo>
                      <a:pt x="682" y="2882"/>
                      <a:pt x="695" y="2827"/>
                      <a:pt x="709" y="2777"/>
                    </a:cubicBezTo>
                    <a:cubicBezTo>
                      <a:pt x="724" y="2724"/>
                      <a:pt x="740" y="2672"/>
                      <a:pt x="756" y="2621"/>
                    </a:cubicBezTo>
                    <a:cubicBezTo>
                      <a:pt x="769" y="2571"/>
                      <a:pt x="785" y="2520"/>
                      <a:pt x="800" y="2469"/>
                    </a:cubicBezTo>
                    <a:cubicBezTo>
                      <a:pt x="816" y="2421"/>
                      <a:pt x="831" y="2372"/>
                      <a:pt x="847" y="2323"/>
                    </a:cubicBezTo>
                    <a:cubicBezTo>
                      <a:pt x="878" y="2226"/>
                      <a:pt x="911" y="2133"/>
                      <a:pt x="942" y="2039"/>
                    </a:cubicBezTo>
                    <a:cubicBezTo>
                      <a:pt x="1006" y="1857"/>
                      <a:pt x="1073" y="1683"/>
                      <a:pt x="1135" y="1522"/>
                    </a:cubicBezTo>
                    <a:cubicBezTo>
                      <a:pt x="1265" y="1201"/>
                      <a:pt x="1388" y="923"/>
                      <a:pt x="1497" y="699"/>
                    </a:cubicBezTo>
                    <a:cubicBezTo>
                      <a:pt x="1606" y="473"/>
                      <a:pt x="1697" y="298"/>
                      <a:pt x="1761" y="182"/>
                    </a:cubicBezTo>
                    <a:cubicBezTo>
                      <a:pt x="1825" y="63"/>
                      <a:pt x="1862" y="1"/>
                      <a:pt x="186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4" name="Google Shape;1582;g24fa152ecfb_0_5026"/>
              <p:cNvSpPr/>
              <p:nvPr/>
            </p:nvSpPr>
            <p:spPr>
              <a:xfrm rot="900600" flipV="1">
                <a:off x="11355120" y="6193440"/>
                <a:ext cx="34200" cy="208440"/>
              </a:xfrm>
              <a:custGeom>
                <a:avLst/>
                <a:gdLst/>
                <a:ahLst/>
                <a:cxnLst/>
                <a:rect l="l" t="t" r="r" b="b"/>
                <a:pathLst>
                  <a:path w="1040" h="6256">
                    <a:moveTo>
                      <a:pt x="65" y="1"/>
                    </a:moveTo>
                    <a:cubicBezTo>
                      <a:pt x="0" y="1818"/>
                      <a:pt x="1039" y="6255"/>
                      <a:pt x="1039" y="625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5" name="Google Shape;1583;g24fa152ecfb_0_5026"/>
              <p:cNvSpPr/>
              <p:nvPr/>
            </p:nvSpPr>
            <p:spPr>
              <a:xfrm rot="900600" flipV="1">
                <a:off x="11695680" y="6779520"/>
                <a:ext cx="135720" cy="298800"/>
              </a:xfrm>
              <a:custGeom>
                <a:avLst/>
                <a:gdLst/>
                <a:ahLst/>
                <a:cxnLst/>
                <a:rect l="l" t="t" r="r" b="b"/>
                <a:pathLst>
                  <a:path w="4084" h="8975">
                    <a:moveTo>
                      <a:pt x="4084" y="1"/>
                    </a:moveTo>
                    <a:cubicBezTo>
                      <a:pt x="2531" y="1633"/>
                      <a:pt x="428" y="5771"/>
                      <a:pt x="0" y="897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6" name="Google Shape;1584;g24fa152ecfb_0_5026"/>
              <p:cNvSpPr/>
              <p:nvPr/>
            </p:nvSpPr>
            <p:spPr>
              <a:xfrm rot="900600" flipV="1">
                <a:off x="10251720" y="5650200"/>
                <a:ext cx="242640" cy="19800"/>
              </a:xfrm>
              <a:custGeom>
                <a:avLst/>
                <a:gdLst/>
                <a:ahLst/>
                <a:cxnLst/>
                <a:rect l="l" t="t" r="r" b="b"/>
                <a:pathLst>
                  <a:path w="7286" h="596">
                    <a:moveTo>
                      <a:pt x="0" y="0"/>
                    </a:moveTo>
                    <a:cubicBezTo>
                      <a:pt x="0" y="0"/>
                      <a:pt x="4613" y="595"/>
                      <a:pt x="7286" y="129"/>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7" name="Google Shape;1585;g24fa152ecfb_0_5026"/>
              <p:cNvSpPr/>
              <p:nvPr/>
            </p:nvSpPr>
            <p:spPr>
              <a:xfrm rot="900600" flipV="1">
                <a:off x="10887480" y="6454440"/>
                <a:ext cx="272160" cy="113760"/>
              </a:xfrm>
              <a:custGeom>
                <a:avLst/>
                <a:gdLst/>
                <a:ahLst/>
                <a:cxnLst/>
                <a:rect l="l" t="t" r="r" b="b"/>
                <a:pathLst>
                  <a:path w="8172" h="3425">
                    <a:moveTo>
                      <a:pt x="8171" y="0"/>
                    </a:moveTo>
                    <a:cubicBezTo>
                      <a:pt x="8171" y="0"/>
                      <a:pt x="3994" y="2"/>
                      <a:pt x="2708" y="1117"/>
                    </a:cubicBezTo>
                    <a:cubicBezTo>
                      <a:pt x="1424" y="2232"/>
                      <a:pt x="685" y="3097"/>
                      <a:pt x="0" y="3424"/>
                    </a:cubicBezTo>
                    <a:cubicBezTo>
                      <a:pt x="0" y="3424"/>
                      <a:pt x="1086" y="3350"/>
                      <a:pt x="2924" y="2700"/>
                    </a:cubicBezTo>
                    <a:cubicBezTo>
                      <a:pt x="4763" y="2051"/>
                      <a:pt x="8171" y="0"/>
                      <a:pt x="817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8" name="Google Shape;1586;g24fa152ecfb_0_5026"/>
              <p:cNvSpPr/>
              <p:nvPr/>
            </p:nvSpPr>
            <p:spPr>
              <a:xfrm rot="900600" flipV="1">
                <a:off x="10668960" y="5455080"/>
                <a:ext cx="80280" cy="70920"/>
              </a:xfrm>
              <a:custGeom>
                <a:avLst/>
                <a:gdLst/>
                <a:ahLst/>
                <a:cxnLst/>
                <a:rect l="l" t="t" r="r" b="b"/>
                <a:pathLst>
                  <a:path w="2423" h="2128">
                    <a:moveTo>
                      <a:pt x="1212" y="1"/>
                    </a:moveTo>
                    <a:cubicBezTo>
                      <a:pt x="808" y="1"/>
                      <a:pt x="422" y="232"/>
                      <a:pt x="244" y="624"/>
                    </a:cubicBezTo>
                    <a:cubicBezTo>
                      <a:pt x="1" y="1159"/>
                      <a:pt x="236" y="1789"/>
                      <a:pt x="771" y="2032"/>
                    </a:cubicBezTo>
                    <a:cubicBezTo>
                      <a:pt x="914" y="2097"/>
                      <a:pt x="1063" y="2128"/>
                      <a:pt x="1210" y="2128"/>
                    </a:cubicBezTo>
                    <a:cubicBezTo>
                      <a:pt x="1615" y="2128"/>
                      <a:pt x="2001" y="1896"/>
                      <a:pt x="2180" y="1505"/>
                    </a:cubicBezTo>
                    <a:cubicBezTo>
                      <a:pt x="2423" y="970"/>
                      <a:pt x="2185" y="340"/>
                      <a:pt x="1652" y="97"/>
                    </a:cubicBezTo>
                    <a:cubicBezTo>
                      <a:pt x="1509" y="32"/>
                      <a:pt x="1359" y="1"/>
                      <a:pt x="1212"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09" name="Google Shape;1587;g24fa152ecfb_0_5026"/>
              <p:cNvSpPr/>
              <p:nvPr/>
            </p:nvSpPr>
            <p:spPr>
              <a:xfrm rot="900600" flipV="1">
                <a:off x="10436760" y="5356440"/>
                <a:ext cx="80280" cy="70920"/>
              </a:xfrm>
              <a:custGeom>
                <a:avLst/>
                <a:gdLst/>
                <a:ahLst/>
                <a:cxnLst/>
                <a:rect l="l" t="t" r="r" b="b"/>
                <a:pathLst>
                  <a:path w="2423" h="2128">
                    <a:moveTo>
                      <a:pt x="1212" y="0"/>
                    </a:moveTo>
                    <a:cubicBezTo>
                      <a:pt x="808" y="0"/>
                      <a:pt x="422" y="231"/>
                      <a:pt x="244" y="623"/>
                    </a:cubicBezTo>
                    <a:cubicBezTo>
                      <a:pt x="1" y="1158"/>
                      <a:pt x="238" y="1789"/>
                      <a:pt x="771" y="2032"/>
                    </a:cubicBezTo>
                    <a:cubicBezTo>
                      <a:pt x="914" y="2097"/>
                      <a:pt x="1063" y="2127"/>
                      <a:pt x="1210" y="2127"/>
                    </a:cubicBezTo>
                    <a:cubicBezTo>
                      <a:pt x="1615" y="2127"/>
                      <a:pt x="2001" y="1895"/>
                      <a:pt x="2180" y="1503"/>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0" name="Google Shape;1588;g24fa152ecfb_0_5026"/>
              <p:cNvSpPr/>
              <p:nvPr/>
            </p:nvSpPr>
            <p:spPr>
              <a:xfrm rot="900600" flipV="1">
                <a:off x="10641960" y="6588360"/>
                <a:ext cx="80280" cy="70920"/>
              </a:xfrm>
              <a:custGeom>
                <a:avLst/>
                <a:gdLst/>
                <a:ahLst/>
                <a:cxnLst/>
                <a:rect l="l" t="t" r="r" b="b"/>
                <a:pathLst>
                  <a:path w="2423" h="2128">
                    <a:moveTo>
                      <a:pt x="1213" y="1"/>
                    </a:moveTo>
                    <a:cubicBezTo>
                      <a:pt x="809" y="1"/>
                      <a:pt x="422" y="232"/>
                      <a:pt x="244" y="623"/>
                    </a:cubicBezTo>
                    <a:cubicBezTo>
                      <a:pt x="1" y="1158"/>
                      <a:pt x="238" y="1789"/>
                      <a:pt x="773" y="2032"/>
                    </a:cubicBezTo>
                    <a:cubicBezTo>
                      <a:pt x="915" y="2097"/>
                      <a:pt x="1065" y="2128"/>
                      <a:pt x="1212" y="2128"/>
                    </a:cubicBezTo>
                    <a:cubicBezTo>
                      <a:pt x="1615" y="2128"/>
                      <a:pt x="2001" y="1897"/>
                      <a:pt x="2179" y="1505"/>
                    </a:cubicBezTo>
                    <a:cubicBezTo>
                      <a:pt x="2423" y="970"/>
                      <a:pt x="2187" y="339"/>
                      <a:pt x="1652" y="96"/>
                    </a:cubicBezTo>
                    <a:cubicBezTo>
                      <a:pt x="1510" y="31"/>
                      <a:pt x="1360" y="1"/>
                      <a:pt x="1213"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1" name="Google Shape;1589;g24fa152ecfb_0_5026"/>
              <p:cNvSpPr/>
              <p:nvPr/>
            </p:nvSpPr>
            <p:spPr>
              <a:xfrm rot="900600" flipV="1">
                <a:off x="10762920" y="6465960"/>
                <a:ext cx="80280" cy="70920"/>
              </a:xfrm>
              <a:custGeom>
                <a:avLst/>
                <a:gdLst/>
                <a:ahLst/>
                <a:cxnLst/>
                <a:rect l="l" t="t" r="r" b="b"/>
                <a:pathLst>
                  <a:path w="2421" h="2126">
                    <a:moveTo>
                      <a:pt x="1210" y="0"/>
                    </a:moveTo>
                    <a:cubicBezTo>
                      <a:pt x="806" y="0"/>
                      <a:pt x="421" y="231"/>
                      <a:pt x="244" y="623"/>
                    </a:cubicBezTo>
                    <a:cubicBezTo>
                      <a:pt x="1" y="1156"/>
                      <a:pt x="236" y="1787"/>
                      <a:pt x="771" y="2030"/>
                    </a:cubicBezTo>
                    <a:cubicBezTo>
                      <a:pt x="914" y="2095"/>
                      <a:pt x="1063" y="2126"/>
                      <a:pt x="1210" y="2126"/>
                    </a:cubicBezTo>
                    <a:cubicBezTo>
                      <a:pt x="1614" y="2126"/>
                      <a:pt x="1999" y="1895"/>
                      <a:pt x="2178" y="1503"/>
                    </a:cubicBezTo>
                    <a:cubicBezTo>
                      <a:pt x="2421" y="970"/>
                      <a:pt x="2185" y="339"/>
                      <a:pt x="1650" y="96"/>
                    </a:cubicBezTo>
                    <a:cubicBezTo>
                      <a:pt x="1507" y="31"/>
                      <a:pt x="1357" y="0"/>
                      <a:pt x="1210"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2" name="Google Shape;1590;g24fa152ecfb_0_5026"/>
              <p:cNvSpPr/>
              <p:nvPr/>
            </p:nvSpPr>
            <p:spPr>
              <a:xfrm rot="900600" flipV="1">
                <a:off x="11375280" y="6166080"/>
                <a:ext cx="80280" cy="70920"/>
              </a:xfrm>
              <a:custGeom>
                <a:avLst/>
                <a:gdLst/>
                <a:ahLst/>
                <a:cxnLst/>
                <a:rect l="l" t="t" r="r" b="b"/>
                <a:pathLst>
                  <a:path w="2423" h="2128">
                    <a:moveTo>
                      <a:pt x="1213" y="0"/>
                    </a:moveTo>
                    <a:cubicBezTo>
                      <a:pt x="808" y="0"/>
                      <a:pt x="422" y="232"/>
                      <a:pt x="243" y="623"/>
                    </a:cubicBezTo>
                    <a:cubicBezTo>
                      <a:pt x="0" y="1158"/>
                      <a:pt x="238" y="1788"/>
                      <a:pt x="771" y="2031"/>
                    </a:cubicBezTo>
                    <a:cubicBezTo>
                      <a:pt x="914" y="2096"/>
                      <a:pt x="1064" y="2127"/>
                      <a:pt x="1211" y="2127"/>
                    </a:cubicBezTo>
                    <a:cubicBezTo>
                      <a:pt x="1615" y="2127"/>
                      <a:pt x="2001" y="1896"/>
                      <a:pt x="2179" y="1504"/>
                    </a:cubicBezTo>
                    <a:cubicBezTo>
                      <a:pt x="2422" y="969"/>
                      <a:pt x="2187" y="339"/>
                      <a:pt x="1652" y="96"/>
                    </a:cubicBezTo>
                    <a:cubicBezTo>
                      <a:pt x="1509" y="31"/>
                      <a:pt x="1360" y="0"/>
                      <a:pt x="1213"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3" name="Google Shape;1591;g24fa152ecfb_0_5026"/>
              <p:cNvSpPr/>
              <p:nvPr/>
            </p:nvSpPr>
            <p:spPr>
              <a:xfrm rot="900600" flipV="1">
                <a:off x="11696400" y="6730920"/>
                <a:ext cx="80280" cy="70920"/>
              </a:xfrm>
              <a:custGeom>
                <a:avLst/>
                <a:gdLst/>
                <a:ahLst/>
                <a:cxnLst/>
                <a:rect l="l" t="t" r="r" b="b"/>
                <a:pathLst>
                  <a:path w="2423" h="2128">
                    <a:moveTo>
                      <a:pt x="1211" y="0"/>
                    </a:moveTo>
                    <a:cubicBezTo>
                      <a:pt x="807" y="0"/>
                      <a:pt x="421" y="231"/>
                      <a:pt x="243" y="623"/>
                    </a:cubicBezTo>
                    <a:cubicBezTo>
                      <a:pt x="0" y="1158"/>
                      <a:pt x="235" y="1788"/>
                      <a:pt x="770" y="2032"/>
                    </a:cubicBezTo>
                    <a:cubicBezTo>
                      <a:pt x="913" y="2097"/>
                      <a:pt x="1063" y="2127"/>
                      <a:pt x="1210" y="2127"/>
                    </a:cubicBezTo>
                    <a:cubicBezTo>
                      <a:pt x="1614" y="2127"/>
                      <a:pt x="2001" y="1895"/>
                      <a:pt x="2179" y="1504"/>
                    </a:cubicBezTo>
                    <a:cubicBezTo>
                      <a:pt x="2422" y="969"/>
                      <a:pt x="2185" y="339"/>
                      <a:pt x="1652" y="96"/>
                    </a:cubicBezTo>
                    <a:cubicBezTo>
                      <a:pt x="1509" y="31"/>
                      <a:pt x="1359"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4" name="Google Shape;1592;g24fa152ecfb_0_5026"/>
              <p:cNvSpPr/>
              <p:nvPr/>
            </p:nvSpPr>
            <p:spPr>
              <a:xfrm rot="900600" flipV="1">
                <a:off x="10230840" y="5492160"/>
                <a:ext cx="80280" cy="70920"/>
              </a:xfrm>
              <a:custGeom>
                <a:avLst/>
                <a:gdLst/>
                <a:ahLst/>
                <a:cxnLst/>
                <a:rect l="l" t="t" r="r" b="b"/>
                <a:pathLst>
                  <a:path w="2423" h="2128">
                    <a:moveTo>
                      <a:pt x="1212" y="0"/>
                    </a:moveTo>
                    <a:cubicBezTo>
                      <a:pt x="808" y="0"/>
                      <a:pt x="422" y="232"/>
                      <a:pt x="244" y="623"/>
                    </a:cubicBezTo>
                    <a:cubicBezTo>
                      <a:pt x="1" y="1158"/>
                      <a:pt x="238" y="1789"/>
                      <a:pt x="771" y="2032"/>
                    </a:cubicBezTo>
                    <a:cubicBezTo>
                      <a:pt x="914" y="2097"/>
                      <a:pt x="1063" y="2127"/>
                      <a:pt x="1211" y="2127"/>
                    </a:cubicBezTo>
                    <a:cubicBezTo>
                      <a:pt x="1615" y="2127"/>
                      <a:pt x="2001" y="1896"/>
                      <a:pt x="2180" y="1505"/>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5" name="Google Shape;1593;g24fa152ecfb_0_5026"/>
              <p:cNvSpPr/>
              <p:nvPr/>
            </p:nvSpPr>
            <p:spPr>
              <a:xfrm rot="900600" flipV="1">
                <a:off x="10212840" y="5603040"/>
                <a:ext cx="80280" cy="70920"/>
              </a:xfrm>
              <a:custGeom>
                <a:avLst/>
                <a:gdLst/>
                <a:ahLst/>
                <a:cxnLst/>
                <a:rect l="l" t="t" r="r" b="b"/>
                <a:pathLst>
                  <a:path w="2423" h="2128">
                    <a:moveTo>
                      <a:pt x="1211" y="0"/>
                    </a:moveTo>
                    <a:cubicBezTo>
                      <a:pt x="808" y="0"/>
                      <a:pt x="422" y="232"/>
                      <a:pt x="244" y="623"/>
                    </a:cubicBezTo>
                    <a:cubicBezTo>
                      <a:pt x="0" y="1158"/>
                      <a:pt x="236" y="1789"/>
                      <a:pt x="771" y="2032"/>
                    </a:cubicBezTo>
                    <a:cubicBezTo>
                      <a:pt x="913" y="2097"/>
                      <a:pt x="1063" y="2127"/>
                      <a:pt x="1210" y="2127"/>
                    </a:cubicBezTo>
                    <a:cubicBezTo>
                      <a:pt x="1614" y="2127"/>
                      <a:pt x="2001" y="1895"/>
                      <a:pt x="2179" y="1503"/>
                    </a:cubicBezTo>
                    <a:cubicBezTo>
                      <a:pt x="2422" y="970"/>
                      <a:pt x="2185" y="339"/>
                      <a:pt x="1650" y="96"/>
                    </a:cubicBezTo>
                    <a:cubicBezTo>
                      <a:pt x="1508" y="31"/>
                      <a:pt x="1358"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116" name="Google Shape;1594;g24fa152ecfb_0_5026"/>
            <p:cNvGrpSpPr/>
            <p:nvPr/>
          </p:nvGrpSpPr>
          <p:grpSpPr>
            <a:xfrm>
              <a:off x="10672920" y="4200120"/>
              <a:ext cx="2262240" cy="2234880"/>
              <a:chOff x="10672920" y="4200120"/>
              <a:chExt cx="2262240" cy="2234880"/>
            </a:xfrm>
          </p:grpSpPr>
          <p:sp>
            <p:nvSpPr>
              <p:cNvPr id="117" name="Google Shape;1595;g24fa152ecfb_0_5026"/>
              <p:cNvSpPr/>
              <p:nvPr/>
            </p:nvSpPr>
            <p:spPr>
              <a:xfrm rot="2250600" flipV="1">
                <a:off x="11907360" y="4664160"/>
                <a:ext cx="275400" cy="691560"/>
              </a:xfrm>
              <a:custGeom>
                <a:avLst/>
                <a:gdLst/>
                <a:ahLst/>
                <a:cxnLst/>
                <a:rect l="l" t="t" r="r" b="b"/>
                <a:pathLst>
                  <a:path w="8277" h="20763">
                    <a:moveTo>
                      <a:pt x="8277" y="1"/>
                    </a:moveTo>
                    <a:lnTo>
                      <a:pt x="8277" y="1"/>
                    </a:lnTo>
                    <a:cubicBezTo>
                      <a:pt x="8276" y="1"/>
                      <a:pt x="3427" y="5757"/>
                      <a:pt x="2347" y="9302"/>
                    </a:cubicBezTo>
                    <a:cubicBezTo>
                      <a:pt x="1265" y="12844"/>
                      <a:pt x="1322" y="17859"/>
                      <a:pt x="1" y="20762"/>
                    </a:cubicBezTo>
                    <a:cubicBezTo>
                      <a:pt x="1" y="20762"/>
                      <a:pt x="4641" y="17564"/>
                      <a:pt x="6146" y="12622"/>
                    </a:cubicBezTo>
                    <a:cubicBezTo>
                      <a:pt x="7650" y="7679"/>
                      <a:pt x="7109" y="5162"/>
                      <a:pt x="8277"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8" name="Google Shape;1596;g24fa152ecfb_0_5026"/>
              <p:cNvSpPr/>
              <p:nvPr/>
            </p:nvSpPr>
            <p:spPr>
              <a:xfrm rot="2250600" flipV="1">
                <a:off x="11093400" y="4756320"/>
                <a:ext cx="688680" cy="232200"/>
              </a:xfrm>
              <a:custGeom>
                <a:avLst/>
                <a:gdLst/>
                <a:ahLst/>
                <a:cxnLst/>
                <a:rect l="l" t="t" r="r" b="b"/>
                <a:pathLst>
                  <a:path w="20675" h="6968">
                    <a:moveTo>
                      <a:pt x="9529" y="1"/>
                    </a:moveTo>
                    <a:cubicBezTo>
                      <a:pt x="7849" y="1"/>
                      <a:pt x="6130" y="223"/>
                      <a:pt x="4720" y="434"/>
                    </a:cubicBezTo>
                    <a:cubicBezTo>
                      <a:pt x="2094" y="829"/>
                      <a:pt x="1" y="1837"/>
                      <a:pt x="1" y="1837"/>
                    </a:cubicBezTo>
                    <a:cubicBezTo>
                      <a:pt x="997" y="2051"/>
                      <a:pt x="4216" y="4327"/>
                      <a:pt x="9911" y="6344"/>
                    </a:cubicBezTo>
                    <a:cubicBezTo>
                      <a:pt x="11179" y="6793"/>
                      <a:pt x="12417" y="6968"/>
                      <a:pt x="13574" y="6968"/>
                    </a:cubicBezTo>
                    <a:cubicBezTo>
                      <a:pt x="17612" y="6968"/>
                      <a:pt x="20675" y="4844"/>
                      <a:pt x="20675" y="4844"/>
                    </a:cubicBezTo>
                    <a:cubicBezTo>
                      <a:pt x="18402" y="4508"/>
                      <a:pt x="16101" y="1693"/>
                      <a:pt x="13574" y="650"/>
                    </a:cubicBezTo>
                    <a:cubicBezTo>
                      <a:pt x="12403" y="167"/>
                      <a:pt x="10980" y="1"/>
                      <a:pt x="9529"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19" name="Google Shape;1597;g24fa152ecfb_0_5026"/>
              <p:cNvSpPr/>
              <p:nvPr/>
            </p:nvSpPr>
            <p:spPr>
              <a:xfrm rot="2250600" flipV="1">
                <a:off x="12237120" y="5414760"/>
                <a:ext cx="171360" cy="540000"/>
              </a:xfrm>
              <a:custGeom>
                <a:avLst/>
                <a:gdLst/>
                <a:ahLst/>
                <a:cxnLst/>
                <a:rect l="l" t="t" r="r" b="b"/>
                <a:pathLst>
                  <a:path w="5147" h="16212">
                    <a:moveTo>
                      <a:pt x="1117" y="0"/>
                    </a:moveTo>
                    <a:lnTo>
                      <a:pt x="1117" y="0"/>
                    </a:lnTo>
                    <a:cubicBezTo>
                      <a:pt x="2401" y="3556"/>
                      <a:pt x="1" y="8058"/>
                      <a:pt x="197" y="11828"/>
                    </a:cubicBezTo>
                    <a:cubicBezTo>
                      <a:pt x="394" y="15598"/>
                      <a:pt x="3298" y="16211"/>
                      <a:pt x="3298" y="16211"/>
                    </a:cubicBezTo>
                    <a:cubicBezTo>
                      <a:pt x="3092" y="14489"/>
                      <a:pt x="4032" y="11023"/>
                      <a:pt x="4588" y="8241"/>
                    </a:cubicBezTo>
                    <a:cubicBezTo>
                      <a:pt x="5146" y="5457"/>
                      <a:pt x="3936" y="3761"/>
                      <a:pt x="2790" y="2389"/>
                    </a:cubicBezTo>
                    <a:cubicBezTo>
                      <a:pt x="1645" y="1020"/>
                      <a:pt x="1118" y="1"/>
                      <a:pt x="1117"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0" name="Google Shape;1598;g24fa152ecfb_0_5026"/>
              <p:cNvSpPr/>
              <p:nvPr/>
            </p:nvSpPr>
            <p:spPr>
              <a:xfrm rot="2250600" flipV="1">
                <a:off x="11478960" y="5866200"/>
                <a:ext cx="587160" cy="136440"/>
              </a:xfrm>
              <a:custGeom>
                <a:avLst/>
                <a:gdLst/>
                <a:ahLst/>
                <a:cxnLst/>
                <a:rect l="l" t="t" r="r" b="b"/>
                <a:pathLst>
                  <a:path w="17625" h="4115">
                    <a:moveTo>
                      <a:pt x="4573" y="1"/>
                    </a:moveTo>
                    <a:cubicBezTo>
                      <a:pt x="2259" y="1"/>
                      <a:pt x="1" y="1163"/>
                      <a:pt x="1" y="1163"/>
                    </a:cubicBezTo>
                    <a:cubicBezTo>
                      <a:pt x="1829" y="1500"/>
                      <a:pt x="4357" y="2792"/>
                      <a:pt x="8286" y="3871"/>
                    </a:cubicBezTo>
                    <a:cubicBezTo>
                      <a:pt x="8911" y="4043"/>
                      <a:pt x="9574" y="4115"/>
                      <a:pt x="10246" y="4115"/>
                    </a:cubicBezTo>
                    <a:cubicBezTo>
                      <a:pt x="13799" y="4115"/>
                      <a:pt x="17624" y="2101"/>
                      <a:pt x="17624" y="2101"/>
                    </a:cubicBezTo>
                    <a:cubicBezTo>
                      <a:pt x="17624" y="2101"/>
                      <a:pt x="13731" y="1323"/>
                      <a:pt x="12144" y="1237"/>
                    </a:cubicBezTo>
                    <a:cubicBezTo>
                      <a:pt x="10555" y="1152"/>
                      <a:pt x="7872" y="356"/>
                      <a:pt x="5323" y="45"/>
                    </a:cubicBezTo>
                    <a:cubicBezTo>
                      <a:pt x="5074" y="15"/>
                      <a:pt x="4823" y="1"/>
                      <a:pt x="4573"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1" name="Google Shape;1599;g24fa152ecfb_0_5026"/>
              <p:cNvSpPr/>
              <p:nvPr/>
            </p:nvSpPr>
            <p:spPr>
              <a:xfrm rot="2250600" flipV="1">
                <a:off x="10902240" y="4660920"/>
                <a:ext cx="1803240" cy="1366200"/>
              </a:xfrm>
              <a:custGeom>
                <a:avLst/>
                <a:gdLst/>
                <a:ahLst/>
                <a:cxnLst/>
                <a:rect l="l" t="t" r="r" b="b"/>
                <a:pathLst>
                  <a:path w="54115" h="41004">
                    <a:moveTo>
                      <a:pt x="1" y="41004"/>
                    </a:moveTo>
                    <a:cubicBezTo>
                      <a:pt x="1" y="41004"/>
                      <a:pt x="4769" y="36590"/>
                      <a:pt x="7481" y="35063"/>
                    </a:cubicBezTo>
                    <a:cubicBezTo>
                      <a:pt x="10193" y="33536"/>
                      <a:pt x="17768" y="30186"/>
                      <a:pt x="19079" y="29403"/>
                    </a:cubicBezTo>
                    <a:cubicBezTo>
                      <a:pt x="20393" y="28619"/>
                      <a:pt x="26881" y="25092"/>
                      <a:pt x="28225" y="24005"/>
                    </a:cubicBezTo>
                    <a:cubicBezTo>
                      <a:pt x="29569" y="22917"/>
                      <a:pt x="33386" y="14992"/>
                      <a:pt x="34977" y="13593"/>
                    </a:cubicBezTo>
                    <a:cubicBezTo>
                      <a:pt x="36571" y="12194"/>
                      <a:pt x="54114" y="1"/>
                      <a:pt x="54114" y="1"/>
                    </a:cubicBezTo>
                  </a:path>
                </a:pathLst>
              </a:custGeom>
              <a:solidFill>
                <a:schemeClr val="dk1"/>
              </a:solidFill>
              <a:ln w="967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2" name="Google Shape;1600;g24fa152ecfb_0_5026"/>
              <p:cNvSpPr/>
              <p:nvPr/>
            </p:nvSpPr>
            <p:spPr>
              <a:xfrm rot="2250600" flipV="1">
                <a:off x="11118240" y="4521600"/>
                <a:ext cx="799560" cy="201960"/>
              </a:xfrm>
              <a:custGeom>
                <a:avLst/>
                <a:gdLst/>
                <a:ahLst/>
                <a:cxnLst/>
                <a:rect l="l" t="t" r="r" b="b"/>
                <a:pathLst>
                  <a:path w="23998" h="6073">
                    <a:moveTo>
                      <a:pt x="1" y="6072"/>
                    </a:moveTo>
                    <a:cubicBezTo>
                      <a:pt x="1" y="6072"/>
                      <a:pt x="5096" y="3506"/>
                      <a:pt x="7623" y="2851"/>
                    </a:cubicBezTo>
                    <a:cubicBezTo>
                      <a:pt x="10152" y="2195"/>
                      <a:pt x="19383" y="1510"/>
                      <a:pt x="2399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3" name="Google Shape;1601;g24fa152ecfb_0_5026"/>
              <p:cNvSpPr/>
              <p:nvPr/>
            </p:nvSpPr>
            <p:spPr>
              <a:xfrm rot="2250600" flipV="1">
                <a:off x="11570760" y="4476600"/>
                <a:ext cx="241920" cy="281160"/>
              </a:xfrm>
              <a:custGeom>
                <a:avLst/>
                <a:gdLst/>
                <a:ahLst/>
                <a:cxnLst/>
                <a:rect l="l" t="t" r="r" b="b"/>
                <a:pathLst>
                  <a:path w="7267" h="8442">
                    <a:moveTo>
                      <a:pt x="1" y="8442"/>
                    </a:moveTo>
                    <a:cubicBezTo>
                      <a:pt x="1" y="8442"/>
                      <a:pt x="2610" y="5274"/>
                      <a:pt x="3522" y="4204"/>
                    </a:cubicBezTo>
                    <a:cubicBezTo>
                      <a:pt x="4434" y="3133"/>
                      <a:pt x="5390" y="1459"/>
                      <a:pt x="726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4" name="Google Shape;1602;g24fa152ecfb_0_5026"/>
              <p:cNvSpPr/>
              <p:nvPr/>
            </p:nvSpPr>
            <p:spPr>
              <a:xfrm rot="2250600" flipV="1">
                <a:off x="11850480" y="4946760"/>
                <a:ext cx="246600" cy="649080"/>
              </a:xfrm>
              <a:custGeom>
                <a:avLst/>
                <a:gdLst/>
                <a:ahLst/>
                <a:cxnLst/>
                <a:rect l="l" t="t" r="r" b="b"/>
                <a:pathLst>
                  <a:path w="7410" h="19488">
                    <a:moveTo>
                      <a:pt x="7409" y="0"/>
                    </a:moveTo>
                    <a:lnTo>
                      <a:pt x="7409" y="0"/>
                    </a:lnTo>
                    <a:cubicBezTo>
                      <a:pt x="7409" y="1"/>
                      <a:pt x="7382" y="78"/>
                      <a:pt x="7335" y="224"/>
                    </a:cubicBezTo>
                    <a:cubicBezTo>
                      <a:pt x="7287" y="368"/>
                      <a:pt x="7213" y="580"/>
                      <a:pt x="7119" y="851"/>
                    </a:cubicBezTo>
                    <a:cubicBezTo>
                      <a:pt x="7026" y="1119"/>
                      <a:pt x="6907" y="1446"/>
                      <a:pt x="6771" y="1817"/>
                    </a:cubicBezTo>
                    <a:cubicBezTo>
                      <a:pt x="6736" y="1911"/>
                      <a:pt x="6699" y="2006"/>
                      <a:pt x="6662" y="2105"/>
                    </a:cubicBezTo>
                    <a:cubicBezTo>
                      <a:pt x="6625" y="2203"/>
                      <a:pt x="6586" y="2304"/>
                      <a:pt x="6545" y="2409"/>
                    </a:cubicBezTo>
                    <a:cubicBezTo>
                      <a:pt x="6468" y="2617"/>
                      <a:pt x="6382" y="2833"/>
                      <a:pt x="6292" y="3061"/>
                    </a:cubicBezTo>
                    <a:cubicBezTo>
                      <a:pt x="6248" y="3173"/>
                      <a:pt x="6199" y="3288"/>
                      <a:pt x="6152" y="3407"/>
                    </a:cubicBezTo>
                    <a:cubicBezTo>
                      <a:pt x="6104" y="3524"/>
                      <a:pt x="6053" y="3644"/>
                      <a:pt x="6005" y="3765"/>
                    </a:cubicBezTo>
                    <a:cubicBezTo>
                      <a:pt x="5954" y="3885"/>
                      <a:pt x="5901" y="4010"/>
                      <a:pt x="5849" y="4134"/>
                    </a:cubicBezTo>
                    <a:cubicBezTo>
                      <a:pt x="5822" y="4197"/>
                      <a:pt x="5796" y="4259"/>
                      <a:pt x="5769" y="4323"/>
                    </a:cubicBezTo>
                    <a:cubicBezTo>
                      <a:pt x="5742" y="4385"/>
                      <a:pt x="5713" y="4450"/>
                      <a:pt x="5685" y="4514"/>
                    </a:cubicBezTo>
                    <a:cubicBezTo>
                      <a:pt x="5629" y="4642"/>
                      <a:pt x="5573" y="4771"/>
                      <a:pt x="5514" y="4903"/>
                    </a:cubicBezTo>
                    <a:cubicBezTo>
                      <a:pt x="5456" y="5033"/>
                      <a:pt x="5394" y="5164"/>
                      <a:pt x="5333" y="5298"/>
                    </a:cubicBezTo>
                    <a:cubicBezTo>
                      <a:pt x="5213" y="5564"/>
                      <a:pt x="5082" y="5833"/>
                      <a:pt x="4952" y="6105"/>
                    </a:cubicBezTo>
                    <a:cubicBezTo>
                      <a:pt x="4816" y="6379"/>
                      <a:pt x="4678" y="6656"/>
                      <a:pt x="4538" y="6938"/>
                    </a:cubicBezTo>
                    <a:cubicBezTo>
                      <a:pt x="4400" y="7224"/>
                      <a:pt x="4252" y="7510"/>
                      <a:pt x="4123" y="7805"/>
                    </a:cubicBezTo>
                    <a:cubicBezTo>
                      <a:pt x="4057" y="7951"/>
                      <a:pt x="3991" y="8099"/>
                      <a:pt x="3925" y="8249"/>
                    </a:cubicBezTo>
                    <a:lnTo>
                      <a:pt x="3874" y="8360"/>
                    </a:lnTo>
                    <a:lnTo>
                      <a:pt x="3828" y="8471"/>
                    </a:lnTo>
                    <a:cubicBezTo>
                      <a:pt x="3795" y="8547"/>
                      <a:pt x="3763" y="8622"/>
                      <a:pt x="3732" y="8696"/>
                    </a:cubicBezTo>
                    <a:cubicBezTo>
                      <a:pt x="3606" y="8998"/>
                      <a:pt x="3477" y="9298"/>
                      <a:pt x="3359" y="9603"/>
                    </a:cubicBezTo>
                    <a:cubicBezTo>
                      <a:pt x="3114" y="10208"/>
                      <a:pt x="2880" y="10819"/>
                      <a:pt x="2654" y="11420"/>
                    </a:cubicBezTo>
                    <a:cubicBezTo>
                      <a:pt x="2544" y="11722"/>
                      <a:pt x="2433" y="12021"/>
                      <a:pt x="2324" y="12317"/>
                    </a:cubicBezTo>
                    <a:cubicBezTo>
                      <a:pt x="2219" y="12614"/>
                      <a:pt x="2114" y="12906"/>
                      <a:pt x="2011" y="13194"/>
                    </a:cubicBezTo>
                    <a:cubicBezTo>
                      <a:pt x="1909" y="13484"/>
                      <a:pt x="1810" y="13768"/>
                      <a:pt x="1715" y="14046"/>
                    </a:cubicBezTo>
                    <a:cubicBezTo>
                      <a:pt x="1620" y="14324"/>
                      <a:pt x="1528" y="14597"/>
                      <a:pt x="1439" y="14863"/>
                    </a:cubicBezTo>
                    <a:cubicBezTo>
                      <a:pt x="1351" y="15130"/>
                      <a:pt x="1262" y="15387"/>
                      <a:pt x="1182" y="15640"/>
                    </a:cubicBezTo>
                    <a:cubicBezTo>
                      <a:pt x="1100" y="15891"/>
                      <a:pt x="1022" y="16132"/>
                      <a:pt x="946" y="16365"/>
                    </a:cubicBezTo>
                    <a:cubicBezTo>
                      <a:pt x="873" y="16599"/>
                      <a:pt x="801" y="16822"/>
                      <a:pt x="734" y="17034"/>
                    </a:cubicBezTo>
                    <a:cubicBezTo>
                      <a:pt x="668" y="17248"/>
                      <a:pt x="604" y="17449"/>
                      <a:pt x="546" y="17639"/>
                    </a:cubicBezTo>
                    <a:cubicBezTo>
                      <a:pt x="427" y="18019"/>
                      <a:pt x="330" y="18351"/>
                      <a:pt x="248" y="18626"/>
                    </a:cubicBezTo>
                    <a:cubicBezTo>
                      <a:pt x="166" y="18900"/>
                      <a:pt x="106" y="19116"/>
                      <a:pt x="63" y="19262"/>
                    </a:cubicBezTo>
                    <a:cubicBezTo>
                      <a:pt x="22" y="19410"/>
                      <a:pt x="1" y="19488"/>
                      <a:pt x="1" y="19488"/>
                    </a:cubicBezTo>
                    <a:cubicBezTo>
                      <a:pt x="1" y="19488"/>
                      <a:pt x="30" y="19412"/>
                      <a:pt x="85" y="19270"/>
                    </a:cubicBezTo>
                    <a:cubicBezTo>
                      <a:pt x="139" y="19126"/>
                      <a:pt x="221" y="18918"/>
                      <a:pt x="320" y="18649"/>
                    </a:cubicBezTo>
                    <a:cubicBezTo>
                      <a:pt x="421" y="18383"/>
                      <a:pt x="546" y="18060"/>
                      <a:pt x="686" y="17688"/>
                    </a:cubicBezTo>
                    <a:cubicBezTo>
                      <a:pt x="826" y="17315"/>
                      <a:pt x="983" y="16896"/>
                      <a:pt x="1155" y="16437"/>
                    </a:cubicBezTo>
                    <a:cubicBezTo>
                      <a:pt x="1328" y="15980"/>
                      <a:pt x="1513" y="15484"/>
                      <a:pt x="1711" y="14961"/>
                    </a:cubicBezTo>
                    <a:cubicBezTo>
                      <a:pt x="1808" y="14698"/>
                      <a:pt x="1909" y="14428"/>
                      <a:pt x="2014" y="14153"/>
                    </a:cubicBezTo>
                    <a:cubicBezTo>
                      <a:pt x="2118" y="13879"/>
                      <a:pt x="2225" y="13597"/>
                      <a:pt x="2332" y="13313"/>
                    </a:cubicBezTo>
                    <a:cubicBezTo>
                      <a:pt x="2441" y="13027"/>
                      <a:pt x="2551" y="12737"/>
                      <a:pt x="2662" y="12443"/>
                    </a:cubicBezTo>
                    <a:cubicBezTo>
                      <a:pt x="2775" y="12150"/>
                      <a:pt x="2890" y="11852"/>
                      <a:pt x="3005" y="11554"/>
                    </a:cubicBezTo>
                    <a:cubicBezTo>
                      <a:pt x="3236" y="10957"/>
                      <a:pt x="3472" y="10348"/>
                      <a:pt x="3717" y="9747"/>
                    </a:cubicBezTo>
                    <a:cubicBezTo>
                      <a:pt x="3835" y="9443"/>
                      <a:pt x="3962" y="9144"/>
                      <a:pt x="4086" y="8846"/>
                    </a:cubicBezTo>
                    <a:cubicBezTo>
                      <a:pt x="4117" y="8770"/>
                      <a:pt x="4149" y="8696"/>
                      <a:pt x="4178" y="8622"/>
                    </a:cubicBezTo>
                    <a:lnTo>
                      <a:pt x="4224" y="8510"/>
                    </a:lnTo>
                    <a:lnTo>
                      <a:pt x="4273" y="8399"/>
                    </a:lnTo>
                    <a:cubicBezTo>
                      <a:pt x="4337" y="8253"/>
                      <a:pt x="4401" y="8105"/>
                      <a:pt x="4466" y="7959"/>
                    </a:cubicBezTo>
                    <a:cubicBezTo>
                      <a:pt x="4497" y="7885"/>
                      <a:pt x="4530" y="7813"/>
                      <a:pt x="4561" y="7739"/>
                    </a:cubicBezTo>
                    <a:cubicBezTo>
                      <a:pt x="4592" y="7667"/>
                      <a:pt x="4627" y="7595"/>
                      <a:pt x="4660" y="7525"/>
                    </a:cubicBezTo>
                    <a:cubicBezTo>
                      <a:pt x="4728" y="7381"/>
                      <a:pt x="4794" y="7239"/>
                      <a:pt x="4861" y="7099"/>
                    </a:cubicBezTo>
                    <a:cubicBezTo>
                      <a:pt x="4995" y="6811"/>
                      <a:pt x="5133" y="6535"/>
                      <a:pt x="5259" y="6255"/>
                    </a:cubicBezTo>
                    <a:cubicBezTo>
                      <a:pt x="5384" y="5975"/>
                      <a:pt x="5514" y="5699"/>
                      <a:pt x="5625" y="5426"/>
                    </a:cubicBezTo>
                    <a:cubicBezTo>
                      <a:pt x="5682" y="5290"/>
                      <a:pt x="5738" y="5154"/>
                      <a:pt x="5794" y="5022"/>
                    </a:cubicBezTo>
                    <a:cubicBezTo>
                      <a:pt x="5847" y="4887"/>
                      <a:pt x="5899" y="4755"/>
                      <a:pt x="5952" y="4625"/>
                    </a:cubicBezTo>
                    <a:cubicBezTo>
                      <a:pt x="5977" y="4559"/>
                      <a:pt x="6005" y="4494"/>
                      <a:pt x="6030" y="4430"/>
                    </a:cubicBezTo>
                    <a:cubicBezTo>
                      <a:pt x="6053" y="4364"/>
                      <a:pt x="6078" y="4300"/>
                      <a:pt x="6102" y="4238"/>
                    </a:cubicBezTo>
                    <a:cubicBezTo>
                      <a:pt x="6150" y="4109"/>
                      <a:pt x="6199" y="3983"/>
                      <a:pt x="6246" y="3860"/>
                    </a:cubicBezTo>
                    <a:cubicBezTo>
                      <a:pt x="6289" y="3736"/>
                      <a:pt x="6333" y="3613"/>
                      <a:pt x="6376" y="3492"/>
                    </a:cubicBezTo>
                    <a:cubicBezTo>
                      <a:pt x="6419" y="3372"/>
                      <a:pt x="6462" y="3253"/>
                      <a:pt x="6501" y="3138"/>
                    </a:cubicBezTo>
                    <a:cubicBezTo>
                      <a:pt x="6660" y="2673"/>
                      <a:pt x="6796" y="2245"/>
                      <a:pt x="6911" y="1864"/>
                    </a:cubicBezTo>
                    <a:cubicBezTo>
                      <a:pt x="6940" y="1769"/>
                      <a:pt x="6967" y="1677"/>
                      <a:pt x="6993" y="1588"/>
                    </a:cubicBezTo>
                    <a:cubicBezTo>
                      <a:pt x="7020" y="1498"/>
                      <a:pt x="7043" y="1413"/>
                      <a:pt x="7069" y="1329"/>
                    </a:cubicBezTo>
                    <a:cubicBezTo>
                      <a:pt x="7113" y="1164"/>
                      <a:pt x="7156" y="1010"/>
                      <a:pt x="7193" y="872"/>
                    </a:cubicBezTo>
                    <a:cubicBezTo>
                      <a:pt x="7267" y="598"/>
                      <a:pt x="7320" y="378"/>
                      <a:pt x="7357" y="230"/>
                    </a:cubicBezTo>
                    <a:cubicBezTo>
                      <a:pt x="7392" y="80"/>
                      <a:pt x="7409" y="1"/>
                      <a:pt x="7409"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5" name="Google Shape;1603;g24fa152ecfb_0_5026"/>
              <p:cNvSpPr/>
              <p:nvPr/>
            </p:nvSpPr>
            <p:spPr>
              <a:xfrm rot="2250600" flipV="1">
                <a:off x="11322360" y="4965120"/>
                <a:ext cx="654120" cy="65520"/>
              </a:xfrm>
              <a:custGeom>
                <a:avLst/>
                <a:gdLst/>
                <a:ahLst/>
                <a:cxnLst/>
                <a:rect l="l" t="t" r="r" b="b"/>
                <a:pathLst>
                  <a:path w="19623" h="1979">
                    <a:moveTo>
                      <a:pt x="19622" y="1"/>
                    </a:moveTo>
                    <a:lnTo>
                      <a:pt x="19622" y="1"/>
                    </a:lnTo>
                    <a:cubicBezTo>
                      <a:pt x="19622" y="1"/>
                      <a:pt x="19603" y="1"/>
                      <a:pt x="19564" y="5"/>
                    </a:cubicBezTo>
                    <a:cubicBezTo>
                      <a:pt x="19527" y="7"/>
                      <a:pt x="19471" y="8"/>
                      <a:pt x="19397" y="14"/>
                    </a:cubicBezTo>
                    <a:cubicBezTo>
                      <a:pt x="19325" y="20"/>
                      <a:pt x="19235" y="28"/>
                      <a:pt x="19128" y="36"/>
                    </a:cubicBezTo>
                    <a:cubicBezTo>
                      <a:pt x="19023" y="45"/>
                      <a:pt x="18901" y="59"/>
                      <a:pt x="18764" y="73"/>
                    </a:cubicBezTo>
                    <a:cubicBezTo>
                      <a:pt x="18630" y="88"/>
                      <a:pt x="18478" y="102"/>
                      <a:pt x="18315" y="125"/>
                    </a:cubicBezTo>
                    <a:cubicBezTo>
                      <a:pt x="18152" y="145"/>
                      <a:pt x="17975" y="170"/>
                      <a:pt x="17786" y="195"/>
                    </a:cubicBezTo>
                    <a:cubicBezTo>
                      <a:pt x="17737" y="201"/>
                      <a:pt x="17691" y="209"/>
                      <a:pt x="17642" y="215"/>
                    </a:cubicBezTo>
                    <a:cubicBezTo>
                      <a:pt x="17593" y="222"/>
                      <a:pt x="17543" y="230"/>
                      <a:pt x="17494" y="238"/>
                    </a:cubicBezTo>
                    <a:cubicBezTo>
                      <a:pt x="17393" y="254"/>
                      <a:pt x="17290" y="271"/>
                      <a:pt x="17185" y="289"/>
                    </a:cubicBezTo>
                    <a:cubicBezTo>
                      <a:pt x="17080" y="304"/>
                      <a:pt x="16971" y="324"/>
                      <a:pt x="16860" y="341"/>
                    </a:cubicBezTo>
                    <a:cubicBezTo>
                      <a:pt x="16805" y="351"/>
                      <a:pt x="16749" y="361"/>
                      <a:pt x="16693" y="370"/>
                    </a:cubicBezTo>
                    <a:cubicBezTo>
                      <a:pt x="16663" y="374"/>
                      <a:pt x="16636" y="378"/>
                      <a:pt x="16607" y="384"/>
                    </a:cubicBezTo>
                    <a:cubicBezTo>
                      <a:pt x="16578" y="390"/>
                      <a:pt x="16551" y="396"/>
                      <a:pt x="16521" y="401"/>
                    </a:cubicBezTo>
                    <a:cubicBezTo>
                      <a:pt x="16290" y="446"/>
                      <a:pt x="16051" y="493"/>
                      <a:pt x="15802" y="542"/>
                    </a:cubicBezTo>
                    <a:cubicBezTo>
                      <a:pt x="15677" y="565"/>
                      <a:pt x="15551" y="590"/>
                      <a:pt x="15424" y="617"/>
                    </a:cubicBezTo>
                    <a:cubicBezTo>
                      <a:pt x="15296" y="649"/>
                      <a:pt x="15165" y="678"/>
                      <a:pt x="15035" y="709"/>
                    </a:cubicBezTo>
                    <a:cubicBezTo>
                      <a:pt x="14772" y="771"/>
                      <a:pt x="14502" y="833"/>
                      <a:pt x="14226" y="899"/>
                    </a:cubicBezTo>
                    <a:cubicBezTo>
                      <a:pt x="14088" y="931"/>
                      <a:pt x="13951" y="971"/>
                      <a:pt x="13813" y="1008"/>
                    </a:cubicBezTo>
                    <a:cubicBezTo>
                      <a:pt x="13675" y="1047"/>
                      <a:pt x="13535" y="1086"/>
                      <a:pt x="13393" y="1125"/>
                    </a:cubicBezTo>
                    <a:cubicBezTo>
                      <a:pt x="13253" y="1164"/>
                      <a:pt x="13111" y="1203"/>
                      <a:pt x="12967" y="1244"/>
                    </a:cubicBezTo>
                    <a:cubicBezTo>
                      <a:pt x="12895" y="1263"/>
                      <a:pt x="12823" y="1285"/>
                      <a:pt x="12749" y="1304"/>
                    </a:cubicBezTo>
                    <a:cubicBezTo>
                      <a:pt x="12679" y="1324"/>
                      <a:pt x="12611" y="1345"/>
                      <a:pt x="12539" y="1362"/>
                    </a:cubicBezTo>
                    <a:cubicBezTo>
                      <a:pt x="12257" y="1431"/>
                      <a:pt x="11963" y="1481"/>
                      <a:pt x="11666" y="1516"/>
                    </a:cubicBezTo>
                    <a:cubicBezTo>
                      <a:pt x="11194" y="1571"/>
                      <a:pt x="10712" y="1593"/>
                      <a:pt x="10228" y="1593"/>
                    </a:cubicBezTo>
                    <a:cubicBezTo>
                      <a:pt x="10096" y="1593"/>
                      <a:pt x="9965" y="1591"/>
                      <a:pt x="9833" y="1588"/>
                    </a:cubicBezTo>
                    <a:cubicBezTo>
                      <a:pt x="9214" y="1575"/>
                      <a:pt x="8596" y="1534"/>
                      <a:pt x="7989" y="1475"/>
                    </a:cubicBezTo>
                    <a:cubicBezTo>
                      <a:pt x="7685" y="1446"/>
                      <a:pt x="7384" y="1415"/>
                      <a:pt x="7086" y="1380"/>
                    </a:cubicBezTo>
                    <a:cubicBezTo>
                      <a:pt x="6788" y="1345"/>
                      <a:pt x="6495" y="1304"/>
                      <a:pt x="6205" y="1265"/>
                    </a:cubicBezTo>
                    <a:cubicBezTo>
                      <a:pt x="5629" y="1185"/>
                      <a:pt x="5071" y="1100"/>
                      <a:pt x="4543" y="1010"/>
                    </a:cubicBezTo>
                    <a:cubicBezTo>
                      <a:pt x="4016" y="919"/>
                      <a:pt x="3518" y="831"/>
                      <a:pt x="3057" y="744"/>
                    </a:cubicBezTo>
                    <a:cubicBezTo>
                      <a:pt x="2598" y="656"/>
                      <a:pt x="2178" y="575"/>
                      <a:pt x="1806" y="499"/>
                    </a:cubicBezTo>
                    <a:cubicBezTo>
                      <a:pt x="1433" y="423"/>
                      <a:pt x="1108" y="357"/>
                      <a:pt x="841" y="298"/>
                    </a:cubicBezTo>
                    <a:cubicBezTo>
                      <a:pt x="575" y="242"/>
                      <a:pt x="365" y="195"/>
                      <a:pt x="221" y="166"/>
                    </a:cubicBezTo>
                    <a:cubicBezTo>
                      <a:pt x="79" y="133"/>
                      <a:pt x="1" y="117"/>
                      <a:pt x="1" y="117"/>
                    </a:cubicBezTo>
                    <a:lnTo>
                      <a:pt x="1" y="117"/>
                    </a:lnTo>
                    <a:cubicBezTo>
                      <a:pt x="1" y="117"/>
                      <a:pt x="75" y="143"/>
                      <a:pt x="215" y="185"/>
                    </a:cubicBezTo>
                    <a:cubicBezTo>
                      <a:pt x="355" y="230"/>
                      <a:pt x="559" y="296"/>
                      <a:pt x="822" y="372"/>
                    </a:cubicBezTo>
                    <a:cubicBezTo>
                      <a:pt x="1085" y="450"/>
                      <a:pt x="1404" y="543"/>
                      <a:pt x="1771" y="643"/>
                    </a:cubicBezTo>
                    <a:cubicBezTo>
                      <a:pt x="1956" y="691"/>
                      <a:pt x="2151" y="744"/>
                      <a:pt x="2359" y="798"/>
                    </a:cubicBezTo>
                    <a:cubicBezTo>
                      <a:pt x="2565" y="853"/>
                      <a:pt x="2783" y="905"/>
                      <a:pt x="3010" y="960"/>
                    </a:cubicBezTo>
                    <a:cubicBezTo>
                      <a:pt x="3240" y="1016"/>
                      <a:pt x="3477" y="1071"/>
                      <a:pt x="3724" y="1127"/>
                    </a:cubicBezTo>
                    <a:cubicBezTo>
                      <a:pt x="3971" y="1183"/>
                      <a:pt x="4226" y="1238"/>
                      <a:pt x="4491" y="1292"/>
                    </a:cubicBezTo>
                    <a:cubicBezTo>
                      <a:pt x="5016" y="1401"/>
                      <a:pt x="5575" y="1510"/>
                      <a:pt x="6154" y="1604"/>
                    </a:cubicBezTo>
                    <a:cubicBezTo>
                      <a:pt x="6444" y="1652"/>
                      <a:pt x="6740" y="1695"/>
                      <a:pt x="7039" y="1738"/>
                    </a:cubicBezTo>
                    <a:cubicBezTo>
                      <a:pt x="7339" y="1779"/>
                      <a:pt x="7644" y="1816"/>
                      <a:pt x="7952" y="1849"/>
                    </a:cubicBezTo>
                    <a:cubicBezTo>
                      <a:pt x="8567" y="1915"/>
                      <a:pt x="9193" y="1960"/>
                      <a:pt x="9825" y="1975"/>
                    </a:cubicBezTo>
                    <a:cubicBezTo>
                      <a:pt x="9940" y="1977"/>
                      <a:pt x="10054" y="1979"/>
                      <a:pt x="10168" y="1979"/>
                    </a:cubicBezTo>
                    <a:cubicBezTo>
                      <a:pt x="10685" y="1979"/>
                      <a:pt x="11202" y="1955"/>
                      <a:pt x="11710" y="1890"/>
                    </a:cubicBezTo>
                    <a:cubicBezTo>
                      <a:pt x="12022" y="1849"/>
                      <a:pt x="12331" y="1792"/>
                      <a:pt x="12631" y="1711"/>
                    </a:cubicBezTo>
                    <a:cubicBezTo>
                      <a:pt x="12706" y="1691"/>
                      <a:pt x="12780" y="1668"/>
                      <a:pt x="12854" y="1646"/>
                    </a:cubicBezTo>
                    <a:cubicBezTo>
                      <a:pt x="12926" y="1625"/>
                      <a:pt x="12996" y="1604"/>
                      <a:pt x="13066" y="1582"/>
                    </a:cubicBezTo>
                    <a:cubicBezTo>
                      <a:pt x="13208" y="1540"/>
                      <a:pt x="13350" y="1497"/>
                      <a:pt x="13490" y="1454"/>
                    </a:cubicBezTo>
                    <a:cubicBezTo>
                      <a:pt x="13771" y="1370"/>
                      <a:pt x="14045" y="1283"/>
                      <a:pt x="14313" y="1205"/>
                    </a:cubicBezTo>
                    <a:cubicBezTo>
                      <a:pt x="14584" y="1131"/>
                      <a:pt x="14848" y="1059"/>
                      <a:pt x="15105" y="989"/>
                    </a:cubicBezTo>
                    <a:cubicBezTo>
                      <a:pt x="15235" y="954"/>
                      <a:pt x="15362" y="919"/>
                      <a:pt x="15486" y="884"/>
                    </a:cubicBezTo>
                    <a:cubicBezTo>
                      <a:pt x="15613" y="853"/>
                      <a:pt x="15737" y="824"/>
                      <a:pt x="15860" y="794"/>
                    </a:cubicBezTo>
                    <a:cubicBezTo>
                      <a:pt x="16103" y="732"/>
                      <a:pt x="16340" y="674"/>
                      <a:pt x="16566" y="617"/>
                    </a:cubicBezTo>
                    <a:cubicBezTo>
                      <a:pt x="16794" y="563"/>
                      <a:pt x="17014" y="520"/>
                      <a:pt x="17220" y="471"/>
                    </a:cubicBezTo>
                    <a:cubicBezTo>
                      <a:pt x="17325" y="448"/>
                      <a:pt x="17426" y="425"/>
                      <a:pt x="17523" y="401"/>
                    </a:cubicBezTo>
                    <a:cubicBezTo>
                      <a:pt x="17572" y="392"/>
                      <a:pt x="17620" y="380"/>
                      <a:pt x="17669" y="370"/>
                    </a:cubicBezTo>
                    <a:cubicBezTo>
                      <a:pt x="17718" y="361"/>
                      <a:pt x="17764" y="351"/>
                      <a:pt x="17811" y="341"/>
                    </a:cubicBezTo>
                    <a:cubicBezTo>
                      <a:pt x="18183" y="267"/>
                      <a:pt x="18508" y="197"/>
                      <a:pt x="18776" y="150"/>
                    </a:cubicBezTo>
                    <a:cubicBezTo>
                      <a:pt x="18910" y="125"/>
                      <a:pt x="19031" y="102"/>
                      <a:pt x="19134" y="82"/>
                    </a:cubicBezTo>
                    <a:cubicBezTo>
                      <a:pt x="19239" y="65"/>
                      <a:pt x="19329" y="49"/>
                      <a:pt x="19401" y="38"/>
                    </a:cubicBezTo>
                    <a:cubicBezTo>
                      <a:pt x="19473" y="24"/>
                      <a:pt x="19527" y="14"/>
                      <a:pt x="19566" y="8"/>
                    </a:cubicBezTo>
                    <a:cubicBezTo>
                      <a:pt x="19603" y="3"/>
                      <a:pt x="19622" y="1"/>
                      <a:pt x="1962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6" name="Google Shape;1604;g24fa152ecfb_0_5026"/>
              <p:cNvSpPr/>
              <p:nvPr/>
            </p:nvSpPr>
            <p:spPr>
              <a:xfrm rot="2250600" flipV="1">
                <a:off x="11207160" y="5515560"/>
                <a:ext cx="742680" cy="200520"/>
              </a:xfrm>
              <a:custGeom>
                <a:avLst/>
                <a:gdLst/>
                <a:ahLst/>
                <a:cxnLst/>
                <a:rect l="l" t="t" r="r" b="b"/>
                <a:pathLst>
                  <a:path w="22286" h="6030">
                    <a:moveTo>
                      <a:pt x="1" y="1"/>
                    </a:moveTo>
                    <a:cubicBezTo>
                      <a:pt x="1" y="1"/>
                      <a:pt x="7959" y="1709"/>
                      <a:pt x="9850" y="2499"/>
                    </a:cubicBezTo>
                    <a:cubicBezTo>
                      <a:pt x="11741" y="3289"/>
                      <a:pt x="14225" y="4985"/>
                      <a:pt x="15686" y="5508"/>
                    </a:cubicBezTo>
                    <a:cubicBezTo>
                      <a:pt x="17147" y="6030"/>
                      <a:pt x="20445" y="5905"/>
                      <a:pt x="22285" y="4586"/>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7" name="Google Shape;1605;g24fa152ecfb_0_5026"/>
              <p:cNvSpPr/>
              <p:nvPr/>
            </p:nvSpPr>
            <p:spPr>
              <a:xfrm rot="2250600" flipV="1">
                <a:off x="11331720" y="5479920"/>
                <a:ext cx="275760" cy="68400"/>
              </a:xfrm>
              <a:custGeom>
                <a:avLst/>
                <a:gdLst/>
                <a:ahLst/>
                <a:cxnLst/>
                <a:rect l="l" t="t" r="r" b="b"/>
                <a:pathLst>
                  <a:path w="8281" h="2078">
                    <a:moveTo>
                      <a:pt x="1" y="2078"/>
                    </a:moveTo>
                    <a:cubicBezTo>
                      <a:pt x="1" y="2078"/>
                      <a:pt x="3094" y="724"/>
                      <a:pt x="4411" y="475"/>
                    </a:cubicBezTo>
                    <a:cubicBezTo>
                      <a:pt x="5728" y="224"/>
                      <a:pt x="7251" y="0"/>
                      <a:pt x="8280" y="547"/>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8" name="Google Shape;1606;g24fa152ecfb_0_5026"/>
              <p:cNvSpPr/>
              <p:nvPr/>
            </p:nvSpPr>
            <p:spPr>
              <a:xfrm rot="2250600" flipV="1">
                <a:off x="12120480" y="5551560"/>
                <a:ext cx="69840" cy="591840"/>
              </a:xfrm>
              <a:custGeom>
                <a:avLst/>
                <a:gdLst/>
                <a:ahLst/>
                <a:cxnLst/>
                <a:rect l="l" t="t" r="r" b="b"/>
                <a:pathLst>
                  <a:path w="2104" h="17767">
                    <a:moveTo>
                      <a:pt x="1862" y="1"/>
                    </a:moveTo>
                    <a:cubicBezTo>
                      <a:pt x="1862" y="1"/>
                      <a:pt x="1818" y="59"/>
                      <a:pt x="1742" y="170"/>
                    </a:cubicBezTo>
                    <a:cubicBezTo>
                      <a:pt x="1668" y="281"/>
                      <a:pt x="1557" y="444"/>
                      <a:pt x="1431" y="662"/>
                    </a:cubicBezTo>
                    <a:cubicBezTo>
                      <a:pt x="1302" y="878"/>
                      <a:pt x="1152" y="1146"/>
                      <a:pt x="1001" y="1464"/>
                    </a:cubicBezTo>
                    <a:cubicBezTo>
                      <a:pt x="849" y="1779"/>
                      <a:pt x="689" y="2144"/>
                      <a:pt x="545" y="2553"/>
                    </a:cubicBezTo>
                    <a:cubicBezTo>
                      <a:pt x="526" y="2604"/>
                      <a:pt x="508" y="2656"/>
                      <a:pt x="489" y="2709"/>
                    </a:cubicBezTo>
                    <a:cubicBezTo>
                      <a:pt x="473" y="2761"/>
                      <a:pt x="456" y="2814"/>
                      <a:pt x="438" y="2868"/>
                    </a:cubicBezTo>
                    <a:cubicBezTo>
                      <a:pt x="401" y="2975"/>
                      <a:pt x="370" y="3086"/>
                      <a:pt x="337" y="3199"/>
                    </a:cubicBezTo>
                    <a:cubicBezTo>
                      <a:pt x="302" y="3310"/>
                      <a:pt x="277" y="3427"/>
                      <a:pt x="246" y="3543"/>
                    </a:cubicBezTo>
                    <a:cubicBezTo>
                      <a:pt x="217" y="3662"/>
                      <a:pt x="193" y="3783"/>
                      <a:pt x="166" y="3905"/>
                    </a:cubicBezTo>
                    <a:cubicBezTo>
                      <a:pt x="69" y="4395"/>
                      <a:pt x="5" y="4923"/>
                      <a:pt x="5" y="5471"/>
                    </a:cubicBezTo>
                    <a:cubicBezTo>
                      <a:pt x="1" y="6020"/>
                      <a:pt x="59" y="6592"/>
                      <a:pt x="207" y="7154"/>
                    </a:cubicBezTo>
                    <a:cubicBezTo>
                      <a:pt x="226" y="7224"/>
                      <a:pt x="244" y="7294"/>
                      <a:pt x="263" y="7366"/>
                    </a:cubicBezTo>
                    <a:lnTo>
                      <a:pt x="277" y="7418"/>
                    </a:lnTo>
                    <a:cubicBezTo>
                      <a:pt x="283" y="7436"/>
                      <a:pt x="289" y="7454"/>
                      <a:pt x="294" y="7469"/>
                    </a:cubicBezTo>
                    <a:lnTo>
                      <a:pt x="329" y="7574"/>
                    </a:lnTo>
                    <a:cubicBezTo>
                      <a:pt x="353" y="7644"/>
                      <a:pt x="376" y="7712"/>
                      <a:pt x="400" y="7782"/>
                    </a:cubicBezTo>
                    <a:cubicBezTo>
                      <a:pt x="423" y="7848"/>
                      <a:pt x="446" y="7915"/>
                      <a:pt x="470" y="7981"/>
                    </a:cubicBezTo>
                    <a:cubicBezTo>
                      <a:pt x="518" y="8115"/>
                      <a:pt x="565" y="8249"/>
                      <a:pt x="614" y="8385"/>
                    </a:cubicBezTo>
                    <a:lnTo>
                      <a:pt x="650" y="8487"/>
                    </a:lnTo>
                    <a:lnTo>
                      <a:pt x="682" y="8588"/>
                    </a:lnTo>
                    <a:lnTo>
                      <a:pt x="748" y="8788"/>
                    </a:lnTo>
                    <a:cubicBezTo>
                      <a:pt x="791" y="8924"/>
                      <a:pt x="837" y="9057"/>
                      <a:pt x="878" y="9193"/>
                    </a:cubicBezTo>
                    <a:cubicBezTo>
                      <a:pt x="919" y="9329"/>
                      <a:pt x="960" y="9465"/>
                      <a:pt x="999" y="9599"/>
                    </a:cubicBezTo>
                    <a:cubicBezTo>
                      <a:pt x="1018" y="9667"/>
                      <a:pt x="1040" y="9735"/>
                      <a:pt x="1059" y="9804"/>
                    </a:cubicBezTo>
                    <a:cubicBezTo>
                      <a:pt x="1078" y="9872"/>
                      <a:pt x="1096" y="9940"/>
                      <a:pt x="1113" y="10008"/>
                    </a:cubicBezTo>
                    <a:cubicBezTo>
                      <a:pt x="1150" y="10144"/>
                      <a:pt x="1185" y="10278"/>
                      <a:pt x="1222" y="10414"/>
                    </a:cubicBezTo>
                    <a:cubicBezTo>
                      <a:pt x="1242" y="10481"/>
                      <a:pt x="1255" y="10549"/>
                      <a:pt x="1271" y="10617"/>
                    </a:cubicBezTo>
                    <a:cubicBezTo>
                      <a:pt x="1289" y="10685"/>
                      <a:pt x="1304" y="10753"/>
                      <a:pt x="1320" y="10819"/>
                    </a:cubicBezTo>
                    <a:cubicBezTo>
                      <a:pt x="1335" y="10887"/>
                      <a:pt x="1351" y="10953"/>
                      <a:pt x="1366" y="11021"/>
                    </a:cubicBezTo>
                    <a:lnTo>
                      <a:pt x="1392" y="11123"/>
                    </a:lnTo>
                    <a:cubicBezTo>
                      <a:pt x="1398" y="11156"/>
                      <a:pt x="1405" y="11189"/>
                      <a:pt x="1411" y="11222"/>
                    </a:cubicBezTo>
                    <a:cubicBezTo>
                      <a:pt x="1466" y="11490"/>
                      <a:pt x="1524" y="11755"/>
                      <a:pt x="1567" y="12017"/>
                    </a:cubicBezTo>
                    <a:cubicBezTo>
                      <a:pt x="1590" y="12150"/>
                      <a:pt x="1612" y="12280"/>
                      <a:pt x="1635" y="12408"/>
                    </a:cubicBezTo>
                    <a:cubicBezTo>
                      <a:pt x="1652" y="12537"/>
                      <a:pt x="1672" y="12665"/>
                      <a:pt x="1689" y="12792"/>
                    </a:cubicBezTo>
                    <a:cubicBezTo>
                      <a:pt x="1699" y="12856"/>
                      <a:pt x="1709" y="12918"/>
                      <a:pt x="1719" y="12982"/>
                    </a:cubicBezTo>
                    <a:cubicBezTo>
                      <a:pt x="1728" y="13045"/>
                      <a:pt x="1732" y="13107"/>
                      <a:pt x="1740" y="13169"/>
                    </a:cubicBezTo>
                    <a:cubicBezTo>
                      <a:pt x="1755" y="13294"/>
                      <a:pt x="1769" y="13416"/>
                      <a:pt x="1783" y="13539"/>
                    </a:cubicBezTo>
                    <a:cubicBezTo>
                      <a:pt x="1787" y="13568"/>
                      <a:pt x="1790" y="13599"/>
                      <a:pt x="1792" y="13628"/>
                    </a:cubicBezTo>
                    <a:cubicBezTo>
                      <a:pt x="1796" y="13659"/>
                      <a:pt x="1798" y="13689"/>
                      <a:pt x="1800" y="13720"/>
                    </a:cubicBezTo>
                    <a:cubicBezTo>
                      <a:pt x="1806" y="13780"/>
                      <a:pt x="1810" y="13838"/>
                      <a:pt x="1816" y="13899"/>
                    </a:cubicBezTo>
                    <a:cubicBezTo>
                      <a:pt x="1825" y="14015"/>
                      <a:pt x="1835" y="14132"/>
                      <a:pt x="1845" y="14247"/>
                    </a:cubicBezTo>
                    <a:cubicBezTo>
                      <a:pt x="1851" y="14362"/>
                      <a:pt x="1857" y="14475"/>
                      <a:pt x="1864" y="14585"/>
                    </a:cubicBezTo>
                    <a:cubicBezTo>
                      <a:pt x="1866" y="14642"/>
                      <a:pt x="1870" y="14696"/>
                      <a:pt x="1874" y="14751"/>
                    </a:cubicBezTo>
                    <a:cubicBezTo>
                      <a:pt x="1874" y="14778"/>
                      <a:pt x="1876" y="14805"/>
                      <a:pt x="1878" y="14832"/>
                    </a:cubicBezTo>
                    <a:cubicBezTo>
                      <a:pt x="1878" y="14860"/>
                      <a:pt x="1880" y="14885"/>
                      <a:pt x="1880" y="14912"/>
                    </a:cubicBezTo>
                    <a:cubicBezTo>
                      <a:pt x="1884" y="15019"/>
                      <a:pt x="1886" y="15124"/>
                      <a:pt x="1888" y="15225"/>
                    </a:cubicBezTo>
                    <a:cubicBezTo>
                      <a:pt x="1892" y="15329"/>
                      <a:pt x="1896" y="15428"/>
                      <a:pt x="1894" y="15525"/>
                    </a:cubicBezTo>
                    <a:cubicBezTo>
                      <a:pt x="1894" y="15720"/>
                      <a:pt x="1897" y="15906"/>
                      <a:pt x="1894" y="16079"/>
                    </a:cubicBezTo>
                    <a:cubicBezTo>
                      <a:pt x="1890" y="16253"/>
                      <a:pt x="1884" y="16416"/>
                      <a:pt x="1882" y="16566"/>
                    </a:cubicBezTo>
                    <a:cubicBezTo>
                      <a:pt x="1876" y="16718"/>
                      <a:pt x="1868" y="16856"/>
                      <a:pt x="1862" y="16980"/>
                    </a:cubicBezTo>
                    <a:cubicBezTo>
                      <a:pt x="1853" y="17231"/>
                      <a:pt x="1835" y="17428"/>
                      <a:pt x="1827" y="17562"/>
                    </a:cubicBezTo>
                    <a:cubicBezTo>
                      <a:pt x="1820" y="17696"/>
                      <a:pt x="1814" y="17766"/>
                      <a:pt x="1814" y="17766"/>
                    </a:cubicBezTo>
                    <a:cubicBezTo>
                      <a:pt x="1814" y="17766"/>
                      <a:pt x="1827" y="17696"/>
                      <a:pt x="1849" y="17564"/>
                    </a:cubicBezTo>
                    <a:cubicBezTo>
                      <a:pt x="1861" y="17498"/>
                      <a:pt x="1874" y="17416"/>
                      <a:pt x="1892" y="17319"/>
                    </a:cubicBezTo>
                    <a:cubicBezTo>
                      <a:pt x="1899" y="17272"/>
                      <a:pt x="1909" y="17219"/>
                      <a:pt x="1917" y="17165"/>
                    </a:cubicBezTo>
                    <a:cubicBezTo>
                      <a:pt x="1923" y="17109"/>
                      <a:pt x="1931" y="17050"/>
                      <a:pt x="1940" y="16988"/>
                    </a:cubicBezTo>
                    <a:cubicBezTo>
                      <a:pt x="1956" y="16863"/>
                      <a:pt x="1975" y="16725"/>
                      <a:pt x="1993" y="16576"/>
                    </a:cubicBezTo>
                    <a:cubicBezTo>
                      <a:pt x="2010" y="16424"/>
                      <a:pt x="2024" y="16260"/>
                      <a:pt x="2041" y="16087"/>
                    </a:cubicBezTo>
                    <a:cubicBezTo>
                      <a:pt x="2057" y="15912"/>
                      <a:pt x="2067" y="15725"/>
                      <a:pt x="2080" y="15529"/>
                    </a:cubicBezTo>
                    <a:cubicBezTo>
                      <a:pt x="2088" y="15432"/>
                      <a:pt x="2090" y="15330"/>
                      <a:pt x="2094" y="15227"/>
                    </a:cubicBezTo>
                    <a:cubicBezTo>
                      <a:pt x="2096" y="15124"/>
                      <a:pt x="2100" y="15017"/>
                      <a:pt x="2102" y="14910"/>
                    </a:cubicBezTo>
                    <a:cubicBezTo>
                      <a:pt x="2104" y="14883"/>
                      <a:pt x="2104" y="14856"/>
                      <a:pt x="2104" y="14829"/>
                    </a:cubicBezTo>
                    <a:cubicBezTo>
                      <a:pt x="2104" y="14801"/>
                      <a:pt x="2104" y="14774"/>
                      <a:pt x="2104" y="14747"/>
                    </a:cubicBezTo>
                    <a:cubicBezTo>
                      <a:pt x="2104" y="14690"/>
                      <a:pt x="2104" y="14636"/>
                      <a:pt x="2104" y="14580"/>
                    </a:cubicBezTo>
                    <a:cubicBezTo>
                      <a:pt x="2104" y="14467"/>
                      <a:pt x="2104" y="14352"/>
                      <a:pt x="2102" y="14235"/>
                    </a:cubicBezTo>
                    <a:cubicBezTo>
                      <a:pt x="2100" y="14118"/>
                      <a:pt x="2094" y="14000"/>
                      <a:pt x="2088" y="13881"/>
                    </a:cubicBezTo>
                    <a:cubicBezTo>
                      <a:pt x="2086" y="13821"/>
                      <a:pt x="2084" y="13759"/>
                      <a:pt x="2080" y="13698"/>
                    </a:cubicBezTo>
                    <a:cubicBezTo>
                      <a:pt x="2080" y="13667"/>
                      <a:pt x="2078" y="13638"/>
                      <a:pt x="2076" y="13607"/>
                    </a:cubicBezTo>
                    <a:cubicBezTo>
                      <a:pt x="2075" y="13576"/>
                      <a:pt x="2073" y="13545"/>
                      <a:pt x="2071" y="13513"/>
                    </a:cubicBezTo>
                    <a:cubicBezTo>
                      <a:pt x="2061" y="13391"/>
                      <a:pt x="2051" y="13264"/>
                      <a:pt x="2041" y="13138"/>
                    </a:cubicBezTo>
                    <a:cubicBezTo>
                      <a:pt x="2038" y="13076"/>
                      <a:pt x="2034" y="13012"/>
                      <a:pt x="2026" y="12947"/>
                    </a:cubicBezTo>
                    <a:cubicBezTo>
                      <a:pt x="2020" y="12883"/>
                      <a:pt x="2012" y="12819"/>
                      <a:pt x="2006" y="12753"/>
                    </a:cubicBezTo>
                    <a:cubicBezTo>
                      <a:pt x="1993" y="12624"/>
                      <a:pt x="1977" y="12494"/>
                      <a:pt x="1964" y="12362"/>
                    </a:cubicBezTo>
                    <a:cubicBezTo>
                      <a:pt x="1944" y="12229"/>
                      <a:pt x="1925" y="12097"/>
                      <a:pt x="1905" y="11963"/>
                    </a:cubicBezTo>
                    <a:cubicBezTo>
                      <a:pt x="1870" y="11695"/>
                      <a:pt x="1814" y="11424"/>
                      <a:pt x="1765" y="11150"/>
                    </a:cubicBezTo>
                    <a:cubicBezTo>
                      <a:pt x="1759" y="11115"/>
                      <a:pt x="1754" y="11082"/>
                      <a:pt x="1746" y="11047"/>
                    </a:cubicBezTo>
                    <a:lnTo>
                      <a:pt x="1724" y="10944"/>
                    </a:lnTo>
                    <a:cubicBezTo>
                      <a:pt x="1709" y="10875"/>
                      <a:pt x="1695" y="10807"/>
                      <a:pt x="1680" y="10737"/>
                    </a:cubicBezTo>
                    <a:cubicBezTo>
                      <a:pt x="1664" y="10669"/>
                      <a:pt x="1650" y="10601"/>
                      <a:pt x="1635" y="10531"/>
                    </a:cubicBezTo>
                    <a:cubicBezTo>
                      <a:pt x="1619" y="10463"/>
                      <a:pt x="1606" y="10393"/>
                      <a:pt x="1586" y="10325"/>
                    </a:cubicBezTo>
                    <a:cubicBezTo>
                      <a:pt x="1551" y="10187"/>
                      <a:pt x="1516" y="10049"/>
                      <a:pt x="1481" y="9909"/>
                    </a:cubicBezTo>
                    <a:cubicBezTo>
                      <a:pt x="1464" y="9841"/>
                      <a:pt x="1446" y="9770"/>
                      <a:pt x="1427" y="9700"/>
                    </a:cubicBezTo>
                    <a:cubicBezTo>
                      <a:pt x="1407" y="9632"/>
                      <a:pt x="1388" y="9562"/>
                      <a:pt x="1366" y="9494"/>
                    </a:cubicBezTo>
                    <a:cubicBezTo>
                      <a:pt x="1327" y="9356"/>
                      <a:pt x="1287" y="9218"/>
                      <a:pt x="1246" y="9080"/>
                    </a:cubicBezTo>
                    <a:cubicBezTo>
                      <a:pt x="1205" y="8942"/>
                      <a:pt x="1158" y="8804"/>
                      <a:pt x="1113" y="8666"/>
                    </a:cubicBezTo>
                    <a:lnTo>
                      <a:pt x="1045" y="8459"/>
                    </a:lnTo>
                    <a:lnTo>
                      <a:pt x="1012" y="8356"/>
                    </a:lnTo>
                    <a:lnTo>
                      <a:pt x="975" y="8255"/>
                    </a:lnTo>
                    <a:cubicBezTo>
                      <a:pt x="927" y="8121"/>
                      <a:pt x="878" y="7987"/>
                      <a:pt x="831" y="7852"/>
                    </a:cubicBezTo>
                    <a:cubicBezTo>
                      <a:pt x="806" y="7784"/>
                      <a:pt x="781" y="7716"/>
                      <a:pt x="757" y="7648"/>
                    </a:cubicBezTo>
                    <a:cubicBezTo>
                      <a:pt x="734" y="7584"/>
                      <a:pt x="713" y="7518"/>
                      <a:pt x="689" y="7454"/>
                    </a:cubicBezTo>
                    <a:lnTo>
                      <a:pt x="656" y="7356"/>
                    </a:lnTo>
                    <a:cubicBezTo>
                      <a:pt x="650" y="7339"/>
                      <a:pt x="645" y="7323"/>
                      <a:pt x="639" y="7308"/>
                    </a:cubicBezTo>
                    <a:lnTo>
                      <a:pt x="625" y="7257"/>
                    </a:lnTo>
                    <a:cubicBezTo>
                      <a:pt x="606" y="7191"/>
                      <a:pt x="588" y="7125"/>
                      <a:pt x="569" y="7061"/>
                    </a:cubicBezTo>
                    <a:cubicBezTo>
                      <a:pt x="559" y="7027"/>
                      <a:pt x="549" y="6994"/>
                      <a:pt x="542" y="6961"/>
                    </a:cubicBezTo>
                    <a:lnTo>
                      <a:pt x="520" y="6862"/>
                    </a:lnTo>
                    <a:cubicBezTo>
                      <a:pt x="505" y="6794"/>
                      <a:pt x="489" y="6728"/>
                      <a:pt x="475" y="6662"/>
                    </a:cubicBezTo>
                    <a:cubicBezTo>
                      <a:pt x="460" y="6596"/>
                      <a:pt x="452" y="6529"/>
                      <a:pt x="440" y="6461"/>
                    </a:cubicBezTo>
                    <a:cubicBezTo>
                      <a:pt x="429" y="6395"/>
                      <a:pt x="415" y="6329"/>
                      <a:pt x="407" y="6263"/>
                    </a:cubicBezTo>
                    <a:cubicBezTo>
                      <a:pt x="374" y="5996"/>
                      <a:pt x="349" y="5730"/>
                      <a:pt x="345" y="5469"/>
                    </a:cubicBezTo>
                    <a:cubicBezTo>
                      <a:pt x="335" y="4944"/>
                      <a:pt x="372" y="4434"/>
                      <a:pt x="450" y="3956"/>
                    </a:cubicBezTo>
                    <a:cubicBezTo>
                      <a:pt x="471" y="3837"/>
                      <a:pt x="489" y="3718"/>
                      <a:pt x="512" y="3604"/>
                    </a:cubicBezTo>
                    <a:cubicBezTo>
                      <a:pt x="526" y="3545"/>
                      <a:pt x="538" y="3487"/>
                      <a:pt x="549" y="3430"/>
                    </a:cubicBezTo>
                    <a:cubicBezTo>
                      <a:pt x="555" y="3403"/>
                      <a:pt x="561" y="3374"/>
                      <a:pt x="567" y="3347"/>
                    </a:cubicBezTo>
                    <a:cubicBezTo>
                      <a:pt x="573" y="3318"/>
                      <a:pt x="580" y="3290"/>
                      <a:pt x="586" y="3263"/>
                    </a:cubicBezTo>
                    <a:cubicBezTo>
                      <a:pt x="614" y="3150"/>
                      <a:pt x="637" y="3041"/>
                      <a:pt x="668" y="2934"/>
                    </a:cubicBezTo>
                    <a:cubicBezTo>
                      <a:pt x="682" y="2882"/>
                      <a:pt x="695" y="2827"/>
                      <a:pt x="709" y="2777"/>
                    </a:cubicBezTo>
                    <a:cubicBezTo>
                      <a:pt x="724" y="2724"/>
                      <a:pt x="740" y="2672"/>
                      <a:pt x="756" y="2621"/>
                    </a:cubicBezTo>
                    <a:cubicBezTo>
                      <a:pt x="769" y="2571"/>
                      <a:pt x="785" y="2520"/>
                      <a:pt x="800" y="2469"/>
                    </a:cubicBezTo>
                    <a:cubicBezTo>
                      <a:pt x="816" y="2421"/>
                      <a:pt x="831" y="2372"/>
                      <a:pt x="847" y="2323"/>
                    </a:cubicBezTo>
                    <a:cubicBezTo>
                      <a:pt x="878" y="2226"/>
                      <a:pt x="911" y="2133"/>
                      <a:pt x="942" y="2039"/>
                    </a:cubicBezTo>
                    <a:cubicBezTo>
                      <a:pt x="1006" y="1857"/>
                      <a:pt x="1073" y="1683"/>
                      <a:pt x="1135" y="1522"/>
                    </a:cubicBezTo>
                    <a:cubicBezTo>
                      <a:pt x="1265" y="1201"/>
                      <a:pt x="1388" y="923"/>
                      <a:pt x="1497" y="699"/>
                    </a:cubicBezTo>
                    <a:cubicBezTo>
                      <a:pt x="1606" y="473"/>
                      <a:pt x="1697" y="298"/>
                      <a:pt x="1761" y="182"/>
                    </a:cubicBezTo>
                    <a:cubicBezTo>
                      <a:pt x="1825" y="63"/>
                      <a:pt x="1862" y="1"/>
                      <a:pt x="186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29" name="Google Shape;1607;g24fa152ecfb_0_5026"/>
              <p:cNvSpPr/>
              <p:nvPr/>
            </p:nvSpPr>
            <p:spPr>
              <a:xfrm rot="2250600" flipV="1">
                <a:off x="11967480" y="5327640"/>
                <a:ext cx="34200" cy="208080"/>
              </a:xfrm>
              <a:custGeom>
                <a:avLst/>
                <a:gdLst/>
                <a:ahLst/>
                <a:cxnLst/>
                <a:rect l="l" t="t" r="r" b="b"/>
                <a:pathLst>
                  <a:path w="1040" h="6256">
                    <a:moveTo>
                      <a:pt x="65" y="1"/>
                    </a:moveTo>
                    <a:cubicBezTo>
                      <a:pt x="0" y="1818"/>
                      <a:pt x="1039" y="6255"/>
                      <a:pt x="1039" y="625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0" name="Google Shape;1608;g24fa152ecfb_0_5026"/>
              <p:cNvSpPr/>
              <p:nvPr/>
            </p:nvSpPr>
            <p:spPr>
              <a:xfrm rot="2250600" flipV="1">
                <a:off x="12036960" y="6014880"/>
                <a:ext cx="135720" cy="298800"/>
              </a:xfrm>
              <a:custGeom>
                <a:avLst/>
                <a:gdLst/>
                <a:ahLst/>
                <a:cxnLst/>
                <a:rect l="l" t="t" r="r" b="b"/>
                <a:pathLst>
                  <a:path w="4084" h="8975">
                    <a:moveTo>
                      <a:pt x="4084" y="1"/>
                    </a:moveTo>
                    <a:cubicBezTo>
                      <a:pt x="2531" y="1633"/>
                      <a:pt x="428" y="5771"/>
                      <a:pt x="0" y="897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1" name="Google Shape;1609;g24fa152ecfb_0_5026"/>
              <p:cNvSpPr/>
              <p:nvPr/>
            </p:nvSpPr>
            <p:spPr>
              <a:xfrm rot="2250600" flipV="1">
                <a:off x="11184120" y="4451040"/>
                <a:ext cx="242640" cy="19080"/>
              </a:xfrm>
              <a:custGeom>
                <a:avLst/>
                <a:gdLst/>
                <a:ahLst/>
                <a:cxnLst/>
                <a:rect l="l" t="t" r="r" b="b"/>
                <a:pathLst>
                  <a:path w="7286" h="596">
                    <a:moveTo>
                      <a:pt x="0" y="0"/>
                    </a:moveTo>
                    <a:cubicBezTo>
                      <a:pt x="0" y="0"/>
                      <a:pt x="4613" y="595"/>
                      <a:pt x="7286" y="129"/>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2" name="Google Shape;1610;g24fa152ecfb_0_5026"/>
              <p:cNvSpPr/>
              <p:nvPr/>
            </p:nvSpPr>
            <p:spPr>
              <a:xfrm rot="2250600" flipV="1">
                <a:off x="11444400" y="5439240"/>
                <a:ext cx="272160" cy="113400"/>
              </a:xfrm>
              <a:custGeom>
                <a:avLst/>
                <a:gdLst/>
                <a:ahLst/>
                <a:cxnLst/>
                <a:rect l="l" t="t" r="r" b="b"/>
                <a:pathLst>
                  <a:path w="8172" h="3425">
                    <a:moveTo>
                      <a:pt x="8171" y="0"/>
                    </a:moveTo>
                    <a:cubicBezTo>
                      <a:pt x="8171" y="0"/>
                      <a:pt x="3994" y="2"/>
                      <a:pt x="2708" y="1117"/>
                    </a:cubicBezTo>
                    <a:cubicBezTo>
                      <a:pt x="1424" y="2232"/>
                      <a:pt x="685" y="3097"/>
                      <a:pt x="0" y="3424"/>
                    </a:cubicBezTo>
                    <a:cubicBezTo>
                      <a:pt x="0" y="3424"/>
                      <a:pt x="1086" y="3350"/>
                      <a:pt x="2924" y="2700"/>
                    </a:cubicBezTo>
                    <a:cubicBezTo>
                      <a:pt x="4763" y="2051"/>
                      <a:pt x="8171" y="0"/>
                      <a:pt x="817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3" name="Google Shape;1611;g24fa152ecfb_0_5026"/>
              <p:cNvSpPr/>
              <p:nvPr/>
            </p:nvSpPr>
            <p:spPr>
              <a:xfrm rot="2250600" flipV="1">
                <a:off x="11640960" y="4396680"/>
                <a:ext cx="80280" cy="70560"/>
              </a:xfrm>
              <a:custGeom>
                <a:avLst/>
                <a:gdLst/>
                <a:ahLst/>
                <a:cxnLst/>
                <a:rect l="l" t="t" r="r" b="b"/>
                <a:pathLst>
                  <a:path w="2423" h="2128">
                    <a:moveTo>
                      <a:pt x="1212" y="1"/>
                    </a:moveTo>
                    <a:cubicBezTo>
                      <a:pt x="808" y="1"/>
                      <a:pt x="422" y="232"/>
                      <a:pt x="244" y="624"/>
                    </a:cubicBezTo>
                    <a:cubicBezTo>
                      <a:pt x="1" y="1159"/>
                      <a:pt x="236" y="1789"/>
                      <a:pt x="771" y="2032"/>
                    </a:cubicBezTo>
                    <a:cubicBezTo>
                      <a:pt x="914" y="2097"/>
                      <a:pt x="1063" y="2128"/>
                      <a:pt x="1210" y="2128"/>
                    </a:cubicBezTo>
                    <a:cubicBezTo>
                      <a:pt x="1615" y="2128"/>
                      <a:pt x="2001" y="1896"/>
                      <a:pt x="2180" y="1505"/>
                    </a:cubicBezTo>
                    <a:cubicBezTo>
                      <a:pt x="2423" y="970"/>
                      <a:pt x="2185" y="340"/>
                      <a:pt x="1652" y="97"/>
                    </a:cubicBezTo>
                    <a:cubicBezTo>
                      <a:pt x="1509" y="32"/>
                      <a:pt x="1359" y="1"/>
                      <a:pt x="1212"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4" name="Google Shape;1612;g24fa152ecfb_0_5026"/>
              <p:cNvSpPr/>
              <p:nvPr/>
            </p:nvSpPr>
            <p:spPr>
              <a:xfrm rot="2250600" flipV="1">
                <a:off x="11464200" y="4216680"/>
                <a:ext cx="80280" cy="70560"/>
              </a:xfrm>
              <a:custGeom>
                <a:avLst/>
                <a:gdLst/>
                <a:ahLst/>
                <a:cxnLst/>
                <a:rect l="l" t="t" r="r" b="b"/>
                <a:pathLst>
                  <a:path w="2423" h="2128">
                    <a:moveTo>
                      <a:pt x="1212" y="0"/>
                    </a:moveTo>
                    <a:cubicBezTo>
                      <a:pt x="808" y="0"/>
                      <a:pt x="422" y="231"/>
                      <a:pt x="244" y="623"/>
                    </a:cubicBezTo>
                    <a:cubicBezTo>
                      <a:pt x="1" y="1158"/>
                      <a:pt x="238" y="1789"/>
                      <a:pt x="771" y="2032"/>
                    </a:cubicBezTo>
                    <a:cubicBezTo>
                      <a:pt x="914" y="2097"/>
                      <a:pt x="1063" y="2127"/>
                      <a:pt x="1210" y="2127"/>
                    </a:cubicBezTo>
                    <a:cubicBezTo>
                      <a:pt x="1615" y="2127"/>
                      <a:pt x="2001" y="1895"/>
                      <a:pt x="2180" y="1503"/>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5" name="Google Shape;1613;g24fa152ecfb_0_5026"/>
              <p:cNvSpPr/>
              <p:nvPr/>
            </p:nvSpPr>
            <p:spPr>
              <a:xfrm rot="2250600" flipV="1">
                <a:off x="11182320" y="5433480"/>
                <a:ext cx="80280" cy="70560"/>
              </a:xfrm>
              <a:custGeom>
                <a:avLst/>
                <a:gdLst/>
                <a:ahLst/>
                <a:cxnLst/>
                <a:rect l="l" t="t" r="r" b="b"/>
                <a:pathLst>
                  <a:path w="2423" h="2128">
                    <a:moveTo>
                      <a:pt x="1213" y="1"/>
                    </a:moveTo>
                    <a:cubicBezTo>
                      <a:pt x="809" y="1"/>
                      <a:pt x="422" y="232"/>
                      <a:pt x="244" y="623"/>
                    </a:cubicBezTo>
                    <a:cubicBezTo>
                      <a:pt x="1" y="1158"/>
                      <a:pt x="238" y="1789"/>
                      <a:pt x="773" y="2032"/>
                    </a:cubicBezTo>
                    <a:cubicBezTo>
                      <a:pt x="915" y="2097"/>
                      <a:pt x="1065" y="2128"/>
                      <a:pt x="1212" y="2128"/>
                    </a:cubicBezTo>
                    <a:cubicBezTo>
                      <a:pt x="1615" y="2128"/>
                      <a:pt x="2001" y="1897"/>
                      <a:pt x="2179" y="1505"/>
                    </a:cubicBezTo>
                    <a:cubicBezTo>
                      <a:pt x="2423" y="970"/>
                      <a:pt x="2187" y="339"/>
                      <a:pt x="1652" y="96"/>
                    </a:cubicBezTo>
                    <a:cubicBezTo>
                      <a:pt x="1510" y="31"/>
                      <a:pt x="1360" y="1"/>
                      <a:pt x="1213"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6" name="Google Shape;1614;g24fa152ecfb_0_5026"/>
              <p:cNvSpPr/>
              <p:nvPr/>
            </p:nvSpPr>
            <p:spPr>
              <a:xfrm rot="2250600" flipV="1">
                <a:off x="11341080" y="5366520"/>
                <a:ext cx="80280" cy="70560"/>
              </a:xfrm>
              <a:custGeom>
                <a:avLst/>
                <a:gdLst/>
                <a:ahLst/>
                <a:cxnLst/>
                <a:rect l="l" t="t" r="r" b="b"/>
                <a:pathLst>
                  <a:path w="2421" h="2126">
                    <a:moveTo>
                      <a:pt x="1210" y="0"/>
                    </a:moveTo>
                    <a:cubicBezTo>
                      <a:pt x="806" y="0"/>
                      <a:pt x="421" y="231"/>
                      <a:pt x="244" y="623"/>
                    </a:cubicBezTo>
                    <a:cubicBezTo>
                      <a:pt x="1" y="1156"/>
                      <a:pt x="236" y="1787"/>
                      <a:pt x="771" y="2030"/>
                    </a:cubicBezTo>
                    <a:cubicBezTo>
                      <a:pt x="914" y="2095"/>
                      <a:pt x="1063" y="2126"/>
                      <a:pt x="1210" y="2126"/>
                    </a:cubicBezTo>
                    <a:cubicBezTo>
                      <a:pt x="1614" y="2126"/>
                      <a:pt x="1999" y="1895"/>
                      <a:pt x="2178" y="1503"/>
                    </a:cubicBezTo>
                    <a:cubicBezTo>
                      <a:pt x="2421" y="970"/>
                      <a:pt x="2185" y="339"/>
                      <a:pt x="1650" y="96"/>
                    </a:cubicBezTo>
                    <a:cubicBezTo>
                      <a:pt x="1507" y="31"/>
                      <a:pt x="1357" y="0"/>
                      <a:pt x="1210"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7" name="Google Shape;1615;g24fa152ecfb_0_5026"/>
              <p:cNvSpPr/>
              <p:nvPr/>
            </p:nvSpPr>
            <p:spPr>
              <a:xfrm rot="2250600" flipV="1">
                <a:off x="12021480" y="5323680"/>
                <a:ext cx="80280" cy="70560"/>
              </a:xfrm>
              <a:custGeom>
                <a:avLst/>
                <a:gdLst/>
                <a:ahLst/>
                <a:cxnLst/>
                <a:rect l="l" t="t" r="r" b="b"/>
                <a:pathLst>
                  <a:path w="2423" h="2128">
                    <a:moveTo>
                      <a:pt x="1213" y="0"/>
                    </a:moveTo>
                    <a:cubicBezTo>
                      <a:pt x="808" y="0"/>
                      <a:pt x="422" y="232"/>
                      <a:pt x="243" y="623"/>
                    </a:cubicBezTo>
                    <a:cubicBezTo>
                      <a:pt x="0" y="1158"/>
                      <a:pt x="238" y="1788"/>
                      <a:pt x="771" y="2031"/>
                    </a:cubicBezTo>
                    <a:cubicBezTo>
                      <a:pt x="914" y="2096"/>
                      <a:pt x="1064" y="2127"/>
                      <a:pt x="1211" y="2127"/>
                    </a:cubicBezTo>
                    <a:cubicBezTo>
                      <a:pt x="1615" y="2127"/>
                      <a:pt x="2001" y="1896"/>
                      <a:pt x="2179" y="1504"/>
                    </a:cubicBezTo>
                    <a:cubicBezTo>
                      <a:pt x="2422" y="969"/>
                      <a:pt x="2187" y="339"/>
                      <a:pt x="1652" y="96"/>
                    </a:cubicBezTo>
                    <a:cubicBezTo>
                      <a:pt x="1509" y="31"/>
                      <a:pt x="1360" y="0"/>
                      <a:pt x="1213"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8" name="Google Shape;1616;g24fa152ecfb_0_5026"/>
              <p:cNvSpPr/>
              <p:nvPr/>
            </p:nvSpPr>
            <p:spPr>
              <a:xfrm rot="2250600" flipV="1">
                <a:off x="12101760" y="5968440"/>
                <a:ext cx="80280" cy="70560"/>
              </a:xfrm>
              <a:custGeom>
                <a:avLst/>
                <a:gdLst/>
                <a:ahLst/>
                <a:cxnLst/>
                <a:rect l="l" t="t" r="r" b="b"/>
                <a:pathLst>
                  <a:path w="2423" h="2128">
                    <a:moveTo>
                      <a:pt x="1211" y="0"/>
                    </a:moveTo>
                    <a:cubicBezTo>
                      <a:pt x="807" y="0"/>
                      <a:pt x="421" y="231"/>
                      <a:pt x="243" y="623"/>
                    </a:cubicBezTo>
                    <a:cubicBezTo>
                      <a:pt x="0" y="1158"/>
                      <a:pt x="235" y="1788"/>
                      <a:pt x="770" y="2032"/>
                    </a:cubicBezTo>
                    <a:cubicBezTo>
                      <a:pt x="913" y="2097"/>
                      <a:pt x="1063" y="2127"/>
                      <a:pt x="1210" y="2127"/>
                    </a:cubicBezTo>
                    <a:cubicBezTo>
                      <a:pt x="1614" y="2127"/>
                      <a:pt x="2001" y="1895"/>
                      <a:pt x="2179" y="1504"/>
                    </a:cubicBezTo>
                    <a:cubicBezTo>
                      <a:pt x="2422" y="969"/>
                      <a:pt x="2185" y="339"/>
                      <a:pt x="1652" y="96"/>
                    </a:cubicBezTo>
                    <a:cubicBezTo>
                      <a:pt x="1509" y="31"/>
                      <a:pt x="1359"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39" name="Google Shape;1617;g24fa152ecfb_0_5026"/>
              <p:cNvSpPr/>
              <p:nvPr/>
            </p:nvSpPr>
            <p:spPr>
              <a:xfrm rot="2250600" flipV="1">
                <a:off x="11222280" y="4263120"/>
                <a:ext cx="80280" cy="70560"/>
              </a:xfrm>
              <a:custGeom>
                <a:avLst/>
                <a:gdLst/>
                <a:ahLst/>
                <a:cxnLst/>
                <a:rect l="l" t="t" r="r" b="b"/>
                <a:pathLst>
                  <a:path w="2423" h="2128">
                    <a:moveTo>
                      <a:pt x="1212" y="0"/>
                    </a:moveTo>
                    <a:cubicBezTo>
                      <a:pt x="808" y="0"/>
                      <a:pt x="422" y="232"/>
                      <a:pt x="244" y="623"/>
                    </a:cubicBezTo>
                    <a:cubicBezTo>
                      <a:pt x="1" y="1158"/>
                      <a:pt x="238" y="1789"/>
                      <a:pt x="771" y="2032"/>
                    </a:cubicBezTo>
                    <a:cubicBezTo>
                      <a:pt x="914" y="2097"/>
                      <a:pt x="1063" y="2127"/>
                      <a:pt x="1211" y="2127"/>
                    </a:cubicBezTo>
                    <a:cubicBezTo>
                      <a:pt x="1615" y="2127"/>
                      <a:pt x="2001" y="1896"/>
                      <a:pt x="2180" y="1505"/>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0" name="Google Shape;1618;g24fa152ecfb_0_5026"/>
              <p:cNvSpPr/>
              <p:nvPr/>
            </p:nvSpPr>
            <p:spPr>
              <a:xfrm rot="2250600" flipV="1">
                <a:off x="11163240" y="4358520"/>
                <a:ext cx="80280" cy="70560"/>
              </a:xfrm>
              <a:custGeom>
                <a:avLst/>
                <a:gdLst/>
                <a:ahLst/>
                <a:cxnLst/>
                <a:rect l="l" t="t" r="r" b="b"/>
                <a:pathLst>
                  <a:path w="2423" h="2128">
                    <a:moveTo>
                      <a:pt x="1211" y="0"/>
                    </a:moveTo>
                    <a:cubicBezTo>
                      <a:pt x="808" y="0"/>
                      <a:pt x="422" y="232"/>
                      <a:pt x="244" y="623"/>
                    </a:cubicBezTo>
                    <a:cubicBezTo>
                      <a:pt x="0" y="1158"/>
                      <a:pt x="236" y="1789"/>
                      <a:pt x="771" y="2032"/>
                    </a:cubicBezTo>
                    <a:cubicBezTo>
                      <a:pt x="913" y="2097"/>
                      <a:pt x="1063" y="2127"/>
                      <a:pt x="1210" y="2127"/>
                    </a:cubicBezTo>
                    <a:cubicBezTo>
                      <a:pt x="1614" y="2127"/>
                      <a:pt x="2001" y="1895"/>
                      <a:pt x="2179" y="1503"/>
                    </a:cubicBezTo>
                    <a:cubicBezTo>
                      <a:pt x="2422" y="970"/>
                      <a:pt x="2185" y="339"/>
                      <a:pt x="1650" y="96"/>
                    </a:cubicBezTo>
                    <a:cubicBezTo>
                      <a:pt x="1508" y="31"/>
                      <a:pt x="1358"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141" name="Google Shape;1619;g24fa152ecfb_0_5026"/>
            <p:cNvGrpSpPr/>
            <p:nvPr/>
          </p:nvGrpSpPr>
          <p:grpSpPr>
            <a:xfrm>
              <a:off x="-353880" y="-344880"/>
              <a:ext cx="1272600" cy="1591560"/>
              <a:chOff x="-353880" y="-344880"/>
              <a:chExt cx="1272600" cy="1591560"/>
            </a:xfrm>
          </p:grpSpPr>
          <p:sp>
            <p:nvSpPr>
              <p:cNvPr id="142" name="Google Shape;1620;g24fa152ecfb_0_5026"/>
              <p:cNvSpPr/>
              <p:nvPr/>
            </p:nvSpPr>
            <p:spPr>
              <a:xfrm rot="21096600">
                <a:off x="317160" y="292680"/>
                <a:ext cx="535680" cy="225000"/>
              </a:xfrm>
              <a:custGeom>
                <a:avLst/>
                <a:gdLst/>
                <a:ahLst/>
                <a:cxnLst/>
                <a:rect l="l" t="t" r="r" b="b"/>
                <a:pathLst>
                  <a:path w="16087" h="6759">
                    <a:moveTo>
                      <a:pt x="0" y="0"/>
                    </a:moveTo>
                    <a:cubicBezTo>
                      <a:pt x="0" y="0"/>
                      <a:pt x="4424" y="3867"/>
                      <a:pt x="7175" y="4760"/>
                    </a:cubicBezTo>
                    <a:cubicBezTo>
                      <a:pt x="9924" y="5655"/>
                      <a:pt x="13840" y="5685"/>
                      <a:pt x="16087" y="6758"/>
                    </a:cubicBezTo>
                    <a:cubicBezTo>
                      <a:pt x="16087" y="6758"/>
                      <a:pt x="13657" y="3089"/>
                      <a:pt x="9820" y="1844"/>
                    </a:cubicBezTo>
                    <a:cubicBezTo>
                      <a:pt x="5984" y="597"/>
                      <a:pt x="4013" y="984"/>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3" name="Google Shape;1621;g24fa152ecfb_0_5026"/>
              <p:cNvSpPr/>
              <p:nvPr/>
            </p:nvSpPr>
            <p:spPr>
              <a:xfrm rot="21096600">
                <a:off x="338400" y="598680"/>
                <a:ext cx="229680" cy="536040"/>
              </a:xfrm>
              <a:custGeom>
                <a:avLst/>
                <a:gdLst/>
                <a:ahLst/>
                <a:cxnLst/>
                <a:rect l="l" t="t" r="r" b="b"/>
                <a:pathLst>
                  <a:path w="6900" h="16096">
                    <a:moveTo>
                      <a:pt x="4228" y="1"/>
                    </a:moveTo>
                    <a:cubicBezTo>
                      <a:pt x="3932" y="1771"/>
                      <a:pt x="1703" y="3526"/>
                      <a:pt x="851" y="5483"/>
                    </a:cubicBezTo>
                    <a:cubicBezTo>
                      <a:pt x="1" y="7440"/>
                      <a:pt x="287" y="10335"/>
                      <a:pt x="555" y="12391"/>
                    </a:cubicBezTo>
                    <a:cubicBezTo>
                      <a:pt x="826" y="14448"/>
                      <a:pt x="1582" y="16095"/>
                      <a:pt x="1582" y="16095"/>
                    </a:cubicBezTo>
                    <a:cubicBezTo>
                      <a:pt x="1763" y="15321"/>
                      <a:pt x="3588" y="12839"/>
                      <a:pt x="5244" y="8425"/>
                    </a:cubicBezTo>
                    <a:cubicBezTo>
                      <a:pt x="6899" y="4010"/>
                      <a:pt x="4228" y="1"/>
                      <a:pt x="422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4" name="Google Shape;1622;g24fa152ecfb_0_5026"/>
              <p:cNvSpPr/>
              <p:nvPr/>
            </p:nvSpPr>
            <p:spPr>
              <a:xfrm rot="21096600">
                <a:off x="28080" y="-103320"/>
                <a:ext cx="422280" cy="120240"/>
              </a:xfrm>
              <a:custGeom>
                <a:avLst/>
                <a:gdLst/>
                <a:ahLst/>
                <a:cxnLst/>
                <a:rect l="l" t="t" r="r" b="b"/>
                <a:pathLst>
                  <a:path w="12685" h="3615">
                    <a:moveTo>
                      <a:pt x="5341" y="1"/>
                    </a:moveTo>
                    <a:cubicBezTo>
                      <a:pt x="3820" y="1"/>
                      <a:pt x="2770" y="739"/>
                      <a:pt x="1889" y="1449"/>
                    </a:cubicBezTo>
                    <a:cubicBezTo>
                      <a:pt x="802" y="2325"/>
                      <a:pt x="0" y="2722"/>
                      <a:pt x="0" y="2722"/>
                    </a:cubicBezTo>
                    <a:cubicBezTo>
                      <a:pt x="554" y="2533"/>
                      <a:pt x="1134" y="2458"/>
                      <a:pt x="1731" y="2458"/>
                    </a:cubicBezTo>
                    <a:cubicBezTo>
                      <a:pt x="4076" y="2458"/>
                      <a:pt x="6687" y="3614"/>
                      <a:pt x="8995" y="3614"/>
                    </a:cubicBezTo>
                    <a:cubicBezTo>
                      <a:pt x="9070" y="3614"/>
                      <a:pt x="9144" y="3613"/>
                      <a:pt x="9218" y="3611"/>
                    </a:cubicBezTo>
                    <a:cubicBezTo>
                      <a:pt x="12163" y="3511"/>
                      <a:pt x="12684" y="1251"/>
                      <a:pt x="12684" y="1251"/>
                    </a:cubicBezTo>
                    <a:lnTo>
                      <a:pt x="12684" y="1251"/>
                    </a:lnTo>
                    <a:cubicBezTo>
                      <a:pt x="12578" y="1262"/>
                      <a:pt x="12463" y="1267"/>
                      <a:pt x="12341" y="1267"/>
                    </a:cubicBezTo>
                    <a:cubicBezTo>
                      <a:pt x="10916" y="1267"/>
                      <a:pt x="8475" y="567"/>
                      <a:pt x="6483" y="130"/>
                    </a:cubicBezTo>
                    <a:cubicBezTo>
                      <a:pt x="6074" y="41"/>
                      <a:pt x="5694" y="1"/>
                      <a:pt x="534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5" name="Google Shape;1623;g24fa152ecfb_0_5026"/>
              <p:cNvSpPr/>
              <p:nvPr/>
            </p:nvSpPr>
            <p:spPr>
              <a:xfrm rot="21096600">
                <a:off x="-168840" y="44640"/>
                <a:ext cx="140040" cy="457920"/>
              </a:xfrm>
              <a:custGeom>
                <a:avLst/>
                <a:gdLst/>
                <a:ahLst/>
                <a:cxnLst/>
                <a:rect l="l" t="t" r="r" b="b"/>
                <a:pathLst>
                  <a:path w="4207" h="13744">
                    <a:moveTo>
                      <a:pt x="2061" y="1"/>
                    </a:moveTo>
                    <a:cubicBezTo>
                      <a:pt x="2061" y="1"/>
                      <a:pt x="1398" y="3028"/>
                      <a:pt x="1308" y="4267"/>
                    </a:cubicBezTo>
                    <a:cubicBezTo>
                      <a:pt x="1219" y="5506"/>
                      <a:pt x="559" y="7588"/>
                      <a:pt x="279" y="9574"/>
                    </a:cubicBezTo>
                    <a:cubicBezTo>
                      <a:pt x="1" y="11558"/>
                      <a:pt x="1077" y="13743"/>
                      <a:pt x="1077" y="13743"/>
                    </a:cubicBezTo>
                    <a:cubicBezTo>
                      <a:pt x="1365" y="12321"/>
                      <a:pt x="2409" y="10368"/>
                      <a:pt x="3308" y="7317"/>
                    </a:cubicBezTo>
                    <a:cubicBezTo>
                      <a:pt x="4207" y="4267"/>
                      <a:pt x="2061" y="1"/>
                      <a:pt x="206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6" name="Google Shape;1624;g24fa152ecfb_0_5026"/>
              <p:cNvSpPr/>
              <p:nvPr/>
            </p:nvSpPr>
            <p:spPr>
              <a:xfrm rot="21096600">
                <a:off x="-255240" y="-276480"/>
                <a:ext cx="1040400" cy="1427040"/>
              </a:xfrm>
              <a:custGeom>
                <a:avLst/>
                <a:gdLst/>
                <a:ahLst/>
                <a:cxnLst/>
                <a:rect l="l" t="t" r="r" b="b"/>
                <a:pathLst>
                  <a:path w="31226" h="42828">
                    <a:moveTo>
                      <a:pt x="31226" y="42827"/>
                    </a:moveTo>
                    <a:cubicBezTo>
                      <a:pt x="31226" y="42827"/>
                      <a:pt x="27849" y="39042"/>
                      <a:pt x="26697" y="36903"/>
                    </a:cubicBezTo>
                    <a:cubicBezTo>
                      <a:pt x="25543" y="34764"/>
                      <a:pt x="23038" y="28803"/>
                      <a:pt x="22446" y="27768"/>
                    </a:cubicBezTo>
                    <a:cubicBezTo>
                      <a:pt x="21853" y="26733"/>
                      <a:pt x="19194" y="21618"/>
                      <a:pt x="18365" y="20554"/>
                    </a:cubicBezTo>
                    <a:cubicBezTo>
                      <a:pt x="17536" y="19488"/>
                      <a:pt x="11404" y="16395"/>
                      <a:pt x="10334" y="15132"/>
                    </a:cubicBezTo>
                    <a:cubicBezTo>
                      <a:pt x="9266" y="13870"/>
                      <a:pt x="0" y="1"/>
                      <a:pt x="0" y="1"/>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7" name="Google Shape;1625;g24fa152ecfb_0_5026"/>
              <p:cNvSpPr/>
              <p:nvPr/>
            </p:nvSpPr>
            <p:spPr>
              <a:xfrm rot="21096600">
                <a:off x="565920" y="599400"/>
                <a:ext cx="146160" cy="626760"/>
              </a:xfrm>
              <a:custGeom>
                <a:avLst/>
                <a:gdLst/>
                <a:ahLst/>
                <a:cxnLst/>
                <a:rect l="l" t="t" r="r" b="b"/>
                <a:pathLst>
                  <a:path w="4395" h="18819">
                    <a:moveTo>
                      <a:pt x="4395" y="18819"/>
                    </a:moveTo>
                    <a:cubicBezTo>
                      <a:pt x="4395" y="18819"/>
                      <a:pt x="2465" y="14805"/>
                      <a:pt x="1988" y="12823"/>
                    </a:cubicBezTo>
                    <a:cubicBezTo>
                      <a:pt x="1514" y="10841"/>
                      <a:pt x="1113" y="3625"/>
                      <a:pt x="0"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8" name="Google Shape;1626;g24fa152ecfb_0_5026"/>
              <p:cNvSpPr/>
              <p:nvPr/>
            </p:nvSpPr>
            <p:spPr>
              <a:xfrm rot="21096600">
                <a:off x="602640" y="701280"/>
                <a:ext cx="215640" cy="192600"/>
              </a:xfrm>
              <a:custGeom>
                <a:avLst/>
                <a:gdLst/>
                <a:ahLst/>
                <a:cxnLst/>
                <a:rect l="l" t="t" r="r" b="b"/>
                <a:pathLst>
                  <a:path w="6485" h="5792">
                    <a:moveTo>
                      <a:pt x="6485" y="5792"/>
                    </a:moveTo>
                    <a:cubicBezTo>
                      <a:pt x="6485" y="5792"/>
                      <a:pt x="4049" y="3710"/>
                      <a:pt x="3226" y="2983"/>
                    </a:cubicBezTo>
                    <a:cubicBezTo>
                      <a:pt x="2403" y="2257"/>
                      <a:pt x="1112" y="1487"/>
                      <a:pt x="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49" name="Google Shape;1627;g24fa152ecfb_0_5026"/>
              <p:cNvSpPr/>
              <p:nvPr/>
            </p:nvSpPr>
            <p:spPr>
              <a:xfrm rot="21096600">
                <a:off x="128520" y="249840"/>
                <a:ext cx="502920" cy="201600"/>
              </a:xfrm>
              <a:custGeom>
                <a:avLst/>
                <a:gdLst/>
                <a:ahLst/>
                <a:cxnLst/>
                <a:rect l="l" t="t" r="r" b="b"/>
                <a:pathLst>
                  <a:path w="15103" h="6063">
                    <a:moveTo>
                      <a:pt x="0" y="1"/>
                    </a:moveTo>
                    <a:lnTo>
                      <a:pt x="0" y="1"/>
                    </a:lnTo>
                    <a:cubicBezTo>
                      <a:pt x="0" y="1"/>
                      <a:pt x="61" y="20"/>
                      <a:pt x="173" y="61"/>
                    </a:cubicBezTo>
                    <a:cubicBezTo>
                      <a:pt x="284" y="100"/>
                      <a:pt x="450" y="161"/>
                      <a:pt x="658" y="238"/>
                    </a:cubicBezTo>
                    <a:cubicBezTo>
                      <a:pt x="868" y="314"/>
                      <a:pt x="1119" y="411"/>
                      <a:pt x="1409" y="524"/>
                    </a:cubicBezTo>
                    <a:cubicBezTo>
                      <a:pt x="1553" y="581"/>
                      <a:pt x="1706" y="641"/>
                      <a:pt x="1866" y="707"/>
                    </a:cubicBezTo>
                    <a:cubicBezTo>
                      <a:pt x="2027" y="773"/>
                      <a:pt x="2197" y="843"/>
                      <a:pt x="2372" y="915"/>
                    </a:cubicBezTo>
                    <a:cubicBezTo>
                      <a:pt x="2722" y="1063"/>
                      <a:pt x="3101" y="1229"/>
                      <a:pt x="3496" y="1409"/>
                    </a:cubicBezTo>
                    <a:cubicBezTo>
                      <a:pt x="3595" y="1456"/>
                      <a:pt x="3696" y="1501"/>
                      <a:pt x="3798" y="1550"/>
                    </a:cubicBezTo>
                    <a:cubicBezTo>
                      <a:pt x="3899" y="1596"/>
                      <a:pt x="4000" y="1647"/>
                      <a:pt x="4103" y="1695"/>
                    </a:cubicBezTo>
                    <a:cubicBezTo>
                      <a:pt x="4309" y="1795"/>
                      <a:pt x="4517" y="1900"/>
                      <a:pt x="4729" y="2005"/>
                    </a:cubicBezTo>
                    <a:cubicBezTo>
                      <a:pt x="4942" y="2112"/>
                      <a:pt x="5156" y="2228"/>
                      <a:pt x="5373" y="2341"/>
                    </a:cubicBezTo>
                    <a:cubicBezTo>
                      <a:pt x="5593" y="2452"/>
                      <a:pt x="5815" y="2573"/>
                      <a:pt x="6045" y="2676"/>
                    </a:cubicBezTo>
                    <a:cubicBezTo>
                      <a:pt x="6272" y="2783"/>
                      <a:pt x="6502" y="2892"/>
                      <a:pt x="6733" y="2993"/>
                    </a:cubicBezTo>
                    <a:cubicBezTo>
                      <a:pt x="6967" y="3096"/>
                      <a:pt x="7200" y="3201"/>
                      <a:pt x="7436" y="3300"/>
                    </a:cubicBezTo>
                    <a:cubicBezTo>
                      <a:pt x="7904" y="3499"/>
                      <a:pt x="8379" y="3688"/>
                      <a:pt x="8844" y="3874"/>
                    </a:cubicBezTo>
                    <a:cubicBezTo>
                      <a:pt x="9077" y="3968"/>
                      <a:pt x="9309" y="4057"/>
                      <a:pt x="9539" y="4145"/>
                    </a:cubicBezTo>
                    <a:cubicBezTo>
                      <a:pt x="9770" y="4232"/>
                      <a:pt x="9996" y="4318"/>
                      <a:pt x="10219" y="4402"/>
                    </a:cubicBezTo>
                    <a:cubicBezTo>
                      <a:pt x="10667" y="4571"/>
                      <a:pt x="11101" y="4726"/>
                      <a:pt x="11513" y="4872"/>
                    </a:cubicBezTo>
                    <a:cubicBezTo>
                      <a:pt x="11721" y="4946"/>
                      <a:pt x="11920" y="5018"/>
                      <a:pt x="12116" y="5086"/>
                    </a:cubicBezTo>
                    <a:cubicBezTo>
                      <a:pt x="12311" y="5152"/>
                      <a:pt x="12498" y="5217"/>
                      <a:pt x="12678" y="5279"/>
                    </a:cubicBezTo>
                    <a:cubicBezTo>
                      <a:pt x="13040" y="5403"/>
                      <a:pt x="13373" y="5514"/>
                      <a:pt x="13669" y="5610"/>
                    </a:cubicBezTo>
                    <a:cubicBezTo>
                      <a:pt x="13962" y="5707"/>
                      <a:pt x="14221" y="5789"/>
                      <a:pt x="14433" y="5857"/>
                    </a:cubicBezTo>
                    <a:cubicBezTo>
                      <a:pt x="14645" y="5925"/>
                      <a:pt x="14813" y="5975"/>
                      <a:pt x="14927" y="6010"/>
                    </a:cubicBezTo>
                    <a:cubicBezTo>
                      <a:pt x="15042" y="6043"/>
                      <a:pt x="15102" y="6063"/>
                      <a:pt x="15102" y="6063"/>
                    </a:cubicBezTo>
                    <a:cubicBezTo>
                      <a:pt x="15102" y="6063"/>
                      <a:pt x="15044" y="6038"/>
                      <a:pt x="14933" y="5993"/>
                    </a:cubicBezTo>
                    <a:cubicBezTo>
                      <a:pt x="14822" y="5948"/>
                      <a:pt x="14661" y="5884"/>
                      <a:pt x="14453" y="5800"/>
                    </a:cubicBezTo>
                    <a:cubicBezTo>
                      <a:pt x="14246" y="5717"/>
                      <a:pt x="13995" y="5617"/>
                      <a:pt x="13708" y="5503"/>
                    </a:cubicBezTo>
                    <a:cubicBezTo>
                      <a:pt x="13420" y="5388"/>
                      <a:pt x="13093" y="5257"/>
                      <a:pt x="12739" y="5117"/>
                    </a:cubicBezTo>
                    <a:cubicBezTo>
                      <a:pt x="12029" y="4835"/>
                      <a:pt x="11202" y="4507"/>
                      <a:pt x="10315" y="4154"/>
                    </a:cubicBezTo>
                    <a:cubicBezTo>
                      <a:pt x="10095" y="4065"/>
                      <a:pt x="9869" y="3975"/>
                      <a:pt x="9642" y="3884"/>
                    </a:cubicBezTo>
                    <a:cubicBezTo>
                      <a:pt x="9414" y="3791"/>
                      <a:pt x="9184" y="3697"/>
                      <a:pt x="8953" y="3604"/>
                    </a:cubicBezTo>
                    <a:cubicBezTo>
                      <a:pt x="8490" y="3415"/>
                      <a:pt x="8019" y="3223"/>
                      <a:pt x="7552" y="3022"/>
                    </a:cubicBezTo>
                    <a:cubicBezTo>
                      <a:pt x="7319" y="2925"/>
                      <a:pt x="7085" y="2824"/>
                      <a:pt x="6854" y="2723"/>
                    </a:cubicBezTo>
                    <a:cubicBezTo>
                      <a:pt x="6622" y="2623"/>
                      <a:pt x="6395" y="2516"/>
                      <a:pt x="6167" y="2411"/>
                    </a:cubicBezTo>
                    <a:cubicBezTo>
                      <a:pt x="6111" y="2386"/>
                      <a:pt x="6054" y="2361"/>
                      <a:pt x="5998" y="2334"/>
                    </a:cubicBezTo>
                    <a:cubicBezTo>
                      <a:pt x="5941" y="2308"/>
                      <a:pt x="5887" y="2279"/>
                      <a:pt x="5833" y="2252"/>
                    </a:cubicBezTo>
                    <a:cubicBezTo>
                      <a:pt x="5722" y="2199"/>
                      <a:pt x="5611" y="2145"/>
                      <a:pt x="5502" y="2092"/>
                    </a:cubicBezTo>
                    <a:cubicBezTo>
                      <a:pt x="5280" y="1983"/>
                      <a:pt x="5066" y="1872"/>
                      <a:pt x="4850" y="1767"/>
                    </a:cubicBezTo>
                    <a:cubicBezTo>
                      <a:pt x="4632" y="1666"/>
                      <a:pt x="4420" y="1561"/>
                      <a:pt x="4208" y="1470"/>
                    </a:cubicBezTo>
                    <a:cubicBezTo>
                      <a:pt x="4103" y="1423"/>
                      <a:pt x="3998" y="1378"/>
                      <a:pt x="3895" y="1332"/>
                    </a:cubicBezTo>
                    <a:cubicBezTo>
                      <a:pt x="3792" y="1289"/>
                      <a:pt x="3689" y="1246"/>
                      <a:pt x="3588" y="1203"/>
                    </a:cubicBezTo>
                    <a:cubicBezTo>
                      <a:pt x="3537" y="1182"/>
                      <a:pt x="3486" y="1160"/>
                      <a:pt x="3436" y="1141"/>
                    </a:cubicBezTo>
                    <a:cubicBezTo>
                      <a:pt x="3385" y="1120"/>
                      <a:pt x="3337" y="1100"/>
                      <a:pt x="3286" y="1081"/>
                    </a:cubicBezTo>
                    <a:cubicBezTo>
                      <a:pt x="3187" y="1040"/>
                      <a:pt x="3090" y="1001"/>
                      <a:pt x="2994" y="964"/>
                    </a:cubicBezTo>
                    <a:cubicBezTo>
                      <a:pt x="2802" y="890"/>
                      <a:pt x="2615" y="820"/>
                      <a:pt x="2434" y="754"/>
                    </a:cubicBezTo>
                    <a:cubicBezTo>
                      <a:pt x="2076" y="624"/>
                      <a:pt x="1743" y="511"/>
                      <a:pt x="1448" y="415"/>
                    </a:cubicBezTo>
                    <a:cubicBezTo>
                      <a:pt x="1300" y="367"/>
                      <a:pt x="1160" y="324"/>
                      <a:pt x="1031" y="285"/>
                    </a:cubicBezTo>
                    <a:cubicBezTo>
                      <a:pt x="903" y="246"/>
                      <a:pt x="784" y="211"/>
                      <a:pt x="677" y="180"/>
                    </a:cubicBezTo>
                    <a:cubicBezTo>
                      <a:pt x="463" y="118"/>
                      <a:pt x="294" y="75"/>
                      <a:pt x="177" y="44"/>
                    </a:cubicBezTo>
                    <a:cubicBezTo>
                      <a:pt x="62" y="15"/>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0" name="Google Shape;1628;g24fa152ecfb_0_5026"/>
              <p:cNvSpPr/>
              <p:nvPr/>
            </p:nvSpPr>
            <p:spPr>
              <a:xfrm rot="21096600">
                <a:off x="409680" y="420840"/>
                <a:ext cx="53280" cy="510120"/>
              </a:xfrm>
              <a:custGeom>
                <a:avLst/>
                <a:gdLst/>
                <a:ahLst/>
                <a:cxnLst/>
                <a:rect l="l" t="t" r="r" b="b"/>
                <a:pathLst>
                  <a:path w="1608" h="15315">
                    <a:moveTo>
                      <a:pt x="192" y="1"/>
                    </a:moveTo>
                    <a:cubicBezTo>
                      <a:pt x="192" y="1"/>
                      <a:pt x="192" y="16"/>
                      <a:pt x="194" y="45"/>
                    </a:cubicBezTo>
                    <a:cubicBezTo>
                      <a:pt x="194" y="75"/>
                      <a:pt x="195" y="117"/>
                      <a:pt x="199" y="176"/>
                    </a:cubicBezTo>
                    <a:cubicBezTo>
                      <a:pt x="203" y="232"/>
                      <a:pt x="207" y="302"/>
                      <a:pt x="213" y="386"/>
                    </a:cubicBezTo>
                    <a:cubicBezTo>
                      <a:pt x="219" y="468"/>
                      <a:pt x="227" y="563"/>
                      <a:pt x="236" y="670"/>
                    </a:cubicBezTo>
                    <a:cubicBezTo>
                      <a:pt x="252" y="882"/>
                      <a:pt x="283" y="1141"/>
                      <a:pt x="318" y="1436"/>
                    </a:cubicBezTo>
                    <a:cubicBezTo>
                      <a:pt x="334" y="1584"/>
                      <a:pt x="359" y="1740"/>
                      <a:pt x="380" y="1905"/>
                    </a:cubicBezTo>
                    <a:cubicBezTo>
                      <a:pt x="392" y="1989"/>
                      <a:pt x="406" y="2074"/>
                      <a:pt x="417" y="2160"/>
                    </a:cubicBezTo>
                    <a:cubicBezTo>
                      <a:pt x="431" y="2248"/>
                      <a:pt x="443" y="2337"/>
                      <a:pt x="460" y="2427"/>
                    </a:cubicBezTo>
                    <a:cubicBezTo>
                      <a:pt x="491" y="2608"/>
                      <a:pt x="524" y="2794"/>
                      <a:pt x="559" y="2989"/>
                    </a:cubicBezTo>
                    <a:cubicBezTo>
                      <a:pt x="577" y="3086"/>
                      <a:pt x="594" y="3185"/>
                      <a:pt x="614" y="3286"/>
                    </a:cubicBezTo>
                    <a:cubicBezTo>
                      <a:pt x="635" y="3386"/>
                      <a:pt x="657" y="3487"/>
                      <a:pt x="678" y="3590"/>
                    </a:cubicBezTo>
                    <a:cubicBezTo>
                      <a:pt x="723" y="3796"/>
                      <a:pt x="769" y="4008"/>
                      <a:pt x="816" y="4224"/>
                    </a:cubicBezTo>
                    <a:cubicBezTo>
                      <a:pt x="837" y="4333"/>
                      <a:pt x="869" y="4438"/>
                      <a:pt x="896" y="4547"/>
                    </a:cubicBezTo>
                    <a:cubicBezTo>
                      <a:pt x="923" y="4656"/>
                      <a:pt x="952" y="4767"/>
                      <a:pt x="981" y="4876"/>
                    </a:cubicBezTo>
                    <a:cubicBezTo>
                      <a:pt x="1009" y="4987"/>
                      <a:pt x="1038" y="5100"/>
                      <a:pt x="1067" y="5210"/>
                    </a:cubicBezTo>
                    <a:cubicBezTo>
                      <a:pt x="1083" y="5269"/>
                      <a:pt x="1096" y="5325"/>
                      <a:pt x="1112" y="5382"/>
                    </a:cubicBezTo>
                    <a:cubicBezTo>
                      <a:pt x="1125" y="5438"/>
                      <a:pt x="1137" y="5493"/>
                      <a:pt x="1151" y="5547"/>
                    </a:cubicBezTo>
                    <a:cubicBezTo>
                      <a:pt x="1180" y="5658"/>
                      <a:pt x="1195" y="5773"/>
                      <a:pt x="1215" y="5886"/>
                    </a:cubicBezTo>
                    <a:cubicBezTo>
                      <a:pt x="1221" y="5915"/>
                      <a:pt x="1227" y="5942"/>
                      <a:pt x="1230" y="5971"/>
                    </a:cubicBezTo>
                    <a:lnTo>
                      <a:pt x="1240" y="6059"/>
                    </a:lnTo>
                    <a:cubicBezTo>
                      <a:pt x="1246" y="6115"/>
                      <a:pt x="1254" y="6173"/>
                      <a:pt x="1262" y="6232"/>
                    </a:cubicBezTo>
                    <a:cubicBezTo>
                      <a:pt x="1308" y="6699"/>
                      <a:pt x="1310" y="7181"/>
                      <a:pt x="1289" y="7664"/>
                    </a:cubicBezTo>
                    <a:cubicBezTo>
                      <a:pt x="1271" y="8146"/>
                      <a:pt x="1230" y="8629"/>
                      <a:pt x="1176" y="9101"/>
                    </a:cubicBezTo>
                    <a:cubicBezTo>
                      <a:pt x="1149" y="9339"/>
                      <a:pt x="1118" y="9572"/>
                      <a:pt x="1088" y="9806"/>
                    </a:cubicBezTo>
                    <a:cubicBezTo>
                      <a:pt x="1071" y="9920"/>
                      <a:pt x="1055" y="10035"/>
                      <a:pt x="1040" y="10150"/>
                    </a:cubicBezTo>
                    <a:cubicBezTo>
                      <a:pt x="1022" y="10265"/>
                      <a:pt x="1003" y="10377"/>
                      <a:pt x="987" y="10490"/>
                    </a:cubicBezTo>
                    <a:cubicBezTo>
                      <a:pt x="913" y="10940"/>
                      <a:pt x="839" y="11374"/>
                      <a:pt x="764" y="11784"/>
                    </a:cubicBezTo>
                    <a:cubicBezTo>
                      <a:pt x="684" y="12195"/>
                      <a:pt x="608" y="12582"/>
                      <a:pt x="534" y="12940"/>
                    </a:cubicBezTo>
                    <a:cubicBezTo>
                      <a:pt x="458" y="13296"/>
                      <a:pt x="388" y="13622"/>
                      <a:pt x="324" y="13912"/>
                    </a:cubicBezTo>
                    <a:cubicBezTo>
                      <a:pt x="260" y="14202"/>
                      <a:pt x="201" y="14455"/>
                      <a:pt x="155" y="14663"/>
                    </a:cubicBezTo>
                    <a:cubicBezTo>
                      <a:pt x="106" y="14869"/>
                      <a:pt x="67" y="15033"/>
                      <a:pt x="42" y="15146"/>
                    </a:cubicBezTo>
                    <a:cubicBezTo>
                      <a:pt x="15" y="15257"/>
                      <a:pt x="1" y="15315"/>
                      <a:pt x="1" y="15315"/>
                    </a:cubicBezTo>
                    <a:cubicBezTo>
                      <a:pt x="1" y="15315"/>
                      <a:pt x="20" y="15259"/>
                      <a:pt x="57" y="15150"/>
                    </a:cubicBezTo>
                    <a:cubicBezTo>
                      <a:pt x="94" y="15041"/>
                      <a:pt x="149" y="14883"/>
                      <a:pt x="211" y="14679"/>
                    </a:cubicBezTo>
                    <a:cubicBezTo>
                      <a:pt x="275" y="14475"/>
                      <a:pt x="353" y="14227"/>
                      <a:pt x="435" y="13941"/>
                    </a:cubicBezTo>
                    <a:cubicBezTo>
                      <a:pt x="518" y="13656"/>
                      <a:pt x="610" y="13333"/>
                      <a:pt x="701" y="12979"/>
                    </a:cubicBezTo>
                    <a:cubicBezTo>
                      <a:pt x="795" y="12624"/>
                      <a:pt x="890" y="12239"/>
                      <a:pt x="983" y="11829"/>
                    </a:cubicBezTo>
                    <a:cubicBezTo>
                      <a:pt x="1075" y="11420"/>
                      <a:pt x="1166" y="10986"/>
                      <a:pt x="1248" y="10535"/>
                    </a:cubicBezTo>
                    <a:cubicBezTo>
                      <a:pt x="1330" y="10084"/>
                      <a:pt x="1407" y="9615"/>
                      <a:pt x="1466" y="9136"/>
                    </a:cubicBezTo>
                    <a:cubicBezTo>
                      <a:pt x="1524" y="8656"/>
                      <a:pt x="1569" y="8168"/>
                      <a:pt x="1590" y="7675"/>
                    </a:cubicBezTo>
                    <a:cubicBezTo>
                      <a:pt x="1608" y="7183"/>
                      <a:pt x="1604" y="6689"/>
                      <a:pt x="1551" y="6201"/>
                    </a:cubicBezTo>
                    <a:cubicBezTo>
                      <a:pt x="1522" y="5958"/>
                      <a:pt x="1485" y="5716"/>
                      <a:pt x="1423" y="5481"/>
                    </a:cubicBezTo>
                    <a:cubicBezTo>
                      <a:pt x="1407" y="5423"/>
                      <a:pt x="1394" y="5364"/>
                      <a:pt x="1378" y="5306"/>
                    </a:cubicBezTo>
                    <a:cubicBezTo>
                      <a:pt x="1363" y="5249"/>
                      <a:pt x="1347" y="5195"/>
                      <a:pt x="1332" y="5140"/>
                    </a:cubicBezTo>
                    <a:cubicBezTo>
                      <a:pt x="1300" y="5028"/>
                      <a:pt x="1267" y="4917"/>
                      <a:pt x="1236" y="4808"/>
                    </a:cubicBezTo>
                    <a:cubicBezTo>
                      <a:pt x="1176" y="4588"/>
                      <a:pt x="1114" y="4372"/>
                      <a:pt x="1055" y="4160"/>
                    </a:cubicBezTo>
                    <a:cubicBezTo>
                      <a:pt x="1001" y="3948"/>
                      <a:pt x="948" y="3742"/>
                      <a:pt x="898" y="3539"/>
                    </a:cubicBezTo>
                    <a:cubicBezTo>
                      <a:pt x="872" y="3438"/>
                      <a:pt x="847" y="3339"/>
                      <a:pt x="822" y="3240"/>
                    </a:cubicBezTo>
                    <a:cubicBezTo>
                      <a:pt x="801" y="3141"/>
                      <a:pt x="777" y="3043"/>
                      <a:pt x="756" y="2948"/>
                    </a:cubicBezTo>
                    <a:cubicBezTo>
                      <a:pt x="713" y="2757"/>
                      <a:pt x="670" y="2573"/>
                      <a:pt x="629" y="2394"/>
                    </a:cubicBezTo>
                    <a:cubicBezTo>
                      <a:pt x="590" y="2216"/>
                      <a:pt x="559" y="2043"/>
                      <a:pt x="524" y="1882"/>
                    </a:cubicBezTo>
                    <a:cubicBezTo>
                      <a:pt x="491" y="1718"/>
                      <a:pt x="456" y="1565"/>
                      <a:pt x="431" y="1419"/>
                    </a:cubicBezTo>
                    <a:cubicBezTo>
                      <a:pt x="380" y="1127"/>
                      <a:pt x="328" y="872"/>
                      <a:pt x="297" y="662"/>
                    </a:cubicBezTo>
                    <a:cubicBezTo>
                      <a:pt x="279" y="557"/>
                      <a:pt x="264" y="464"/>
                      <a:pt x="250" y="382"/>
                    </a:cubicBezTo>
                    <a:cubicBezTo>
                      <a:pt x="236" y="300"/>
                      <a:pt x="227" y="230"/>
                      <a:pt x="217" y="174"/>
                    </a:cubicBezTo>
                    <a:cubicBezTo>
                      <a:pt x="209" y="117"/>
                      <a:pt x="201" y="75"/>
                      <a:pt x="197" y="45"/>
                    </a:cubicBezTo>
                    <a:cubicBezTo>
                      <a:pt x="194" y="14"/>
                      <a:pt x="192" y="1"/>
                      <a:pt x="19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1" name="Google Shape;1629;g24fa152ecfb_0_5026"/>
              <p:cNvSpPr/>
              <p:nvPr/>
            </p:nvSpPr>
            <p:spPr>
              <a:xfrm rot="21096600">
                <a:off x="-90360" y="193680"/>
                <a:ext cx="164880" cy="577080"/>
              </a:xfrm>
              <a:custGeom>
                <a:avLst/>
                <a:gdLst/>
                <a:ahLst/>
                <a:cxnLst/>
                <a:rect l="l" t="t" r="r" b="b"/>
                <a:pathLst>
                  <a:path w="4956" h="17328">
                    <a:moveTo>
                      <a:pt x="1" y="17328"/>
                    </a:moveTo>
                    <a:cubicBezTo>
                      <a:pt x="1" y="17328"/>
                      <a:pt x="1450" y="11139"/>
                      <a:pt x="2094" y="9675"/>
                    </a:cubicBezTo>
                    <a:cubicBezTo>
                      <a:pt x="2736" y="8210"/>
                      <a:pt x="4096" y="6295"/>
                      <a:pt x="4526" y="5163"/>
                    </a:cubicBezTo>
                    <a:cubicBezTo>
                      <a:pt x="4956" y="4031"/>
                      <a:pt x="4905" y="1455"/>
                      <a:pt x="390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2" name="Google Shape;1630;g24fa152ecfb_0_5026"/>
              <p:cNvSpPr/>
              <p:nvPr/>
            </p:nvSpPr>
            <p:spPr>
              <a:xfrm rot="21096600">
                <a:off x="-6120" y="487800"/>
                <a:ext cx="50400" cy="216000"/>
              </a:xfrm>
              <a:custGeom>
                <a:avLst/>
                <a:gdLst/>
                <a:ahLst/>
                <a:cxnLst/>
                <a:rect l="l" t="t" r="r" b="b"/>
                <a:pathLst>
                  <a:path w="1519" h="6487">
                    <a:moveTo>
                      <a:pt x="1518" y="6487"/>
                    </a:moveTo>
                    <a:cubicBezTo>
                      <a:pt x="1518" y="6487"/>
                      <a:pt x="507" y="4053"/>
                      <a:pt x="330" y="3020"/>
                    </a:cubicBezTo>
                    <a:cubicBezTo>
                      <a:pt x="153" y="1989"/>
                      <a:pt x="1" y="797"/>
                      <a:pt x="442"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3" name="Google Shape;1631;g24fa152ecfb_0_5026"/>
              <p:cNvSpPr/>
              <p:nvPr/>
            </p:nvSpPr>
            <p:spPr>
              <a:xfrm rot="21096600">
                <a:off x="-167400" y="-23400"/>
                <a:ext cx="461880" cy="50760"/>
              </a:xfrm>
              <a:custGeom>
                <a:avLst/>
                <a:gdLst/>
                <a:ahLst/>
                <a:cxnLst/>
                <a:rect l="l" t="t" r="r" b="b"/>
                <a:pathLst>
                  <a:path w="13866" h="1532">
                    <a:moveTo>
                      <a:pt x="1" y="1"/>
                    </a:moveTo>
                    <a:cubicBezTo>
                      <a:pt x="1" y="1"/>
                      <a:pt x="44" y="36"/>
                      <a:pt x="129" y="98"/>
                    </a:cubicBezTo>
                    <a:cubicBezTo>
                      <a:pt x="215" y="158"/>
                      <a:pt x="341" y="246"/>
                      <a:pt x="511" y="349"/>
                    </a:cubicBezTo>
                    <a:cubicBezTo>
                      <a:pt x="678" y="452"/>
                      <a:pt x="884" y="571"/>
                      <a:pt x="1129" y="695"/>
                    </a:cubicBezTo>
                    <a:cubicBezTo>
                      <a:pt x="1374" y="818"/>
                      <a:pt x="1655" y="948"/>
                      <a:pt x="1974" y="1067"/>
                    </a:cubicBezTo>
                    <a:cubicBezTo>
                      <a:pt x="2289" y="1186"/>
                      <a:pt x="2641" y="1298"/>
                      <a:pt x="3022" y="1382"/>
                    </a:cubicBezTo>
                    <a:cubicBezTo>
                      <a:pt x="3403" y="1464"/>
                      <a:pt x="3814" y="1522"/>
                      <a:pt x="4244" y="1530"/>
                    </a:cubicBezTo>
                    <a:cubicBezTo>
                      <a:pt x="4287" y="1531"/>
                      <a:pt x="4331" y="1531"/>
                      <a:pt x="4375" y="1531"/>
                    </a:cubicBezTo>
                    <a:cubicBezTo>
                      <a:pt x="4763" y="1531"/>
                      <a:pt x="5164" y="1492"/>
                      <a:pt x="5559" y="1398"/>
                    </a:cubicBezTo>
                    <a:cubicBezTo>
                      <a:pt x="5670" y="1368"/>
                      <a:pt x="5781" y="1343"/>
                      <a:pt x="5888" y="1306"/>
                    </a:cubicBezTo>
                    <a:cubicBezTo>
                      <a:pt x="5942" y="1291"/>
                      <a:pt x="5997" y="1273"/>
                      <a:pt x="6053" y="1256"/>
                    </a:cubicBezTo>
                    <a:cubicBezTo>
                      <a:pt x="6104" y="1238"/>
                      <a:pt x="6156" y="1221"/>
                      <a:pt x="6209" y="1203"/>
                    </a:cubicBezTo>
                    <a:cubicBezTo>
                      <a:pt x="6314" y="1168"/>
                      <a:pt x="6419" y="1133"/>
                      <a:pt x="6526" y="1096"/>
                    </a:cubicBezTo>
                    <a:lnTo>
                      <a:pt x="6606" y="1071"/>
                    </a:lnTo>
                    <a:lnTo>
                      <a:pt x="6683" y="1046"/>
                    </a:lnTo>
                    <a:lnTo>
                      <a:pt x="6843" y="999"/>
                    </a:lnTo>
                    <a:cubicBezTo>
                      <a:pt x="6948" y="966"/>
                      <a:pt x="7053" y="933"/>
                      <a:pt x="7160" y="902"/>
                    </a:cubicBezTo>
                    <a:cubicBezTo>
                      <a:pt x="7267" y="872"/>
                      <a:pt x="7374" y="843"/>
                      <a:pt x="7479" y="814"/>
                    </a:cubicBezTo>
                    <a:cubicBezTo>
                      <a:pt x="7534" y="798"/>
                      <a:pt x="7586" y="785"/>
                      <a:pt x="7639" y="769"/>
                    </a:cubicBezTo>
                    <a:cubicBezTo>
                      <a:pt x="7693" y="756"/>
                      <a:pt x="7746" y="742"/>
                      <a:pt x="7800" y="730"/>
                    </a:cubicBezTo>
                    <a:cubicBezTo>
                      <a:pt x="7905" y="703"/>
                      <a:pt x="8012" y="678"/>
                      <a:pt x="8117" y="651"/>
                    </a:cubicBezTo>
                    <a:cubicBezTo>
                      <a:pt x="8224" y="625"/>
                      <a:pt x="8331" y="604"/>
                      <a:pt x="8436" y="581"/>
                    </a:cubicBezTo>
                    <a:cubicBezTo>
                      <a:pt x="8489" y="569"/>
                      <a:pt x="8541" y="557"/>
                      <a:pt x="8594" y="547"/>
                    </a:cubicBezTo>
                    <a:cubicBezTo>
                      <a:pt x="8646" y="536"/>
                      <a:pt x="8699" y="524"/>
                      <a:pt x="8751" y="514"/>
                    </a:cubicBezTo>
                    <a:cubicBezTo>
                      <a:pt x="8961" y="477"/>
                      <a:pt x="9170" y="435"/>
                      <a:pt x="9376" y="405"/>
                    </a:cubicBezTo>
                    <a:cubicBezTo>
                      <a:pt x="9477" y="390"/>
                      <a:pt x="9580" y="374"/>
                      <a:pt x="9681" y="359"/>
                    </a:cubicBezTo>
                    <a:cubicBezTo>
                      <a:pt x="9782" y="345"/>
                      <a:pt x="9882" y="333"/>
                      <a:pt x="9981" y="320"/>
                    </a:cubicBezTo>
                    <a:cubicBezTo>
                      <a:pt x="10031" y="314"/>
                      <a:pt x="10080" y="308"/>
                      <a:pt x="10129" y="300"/>
                    </a:cubicBezTo>
                    <a:cubicBezTo>
                      <a:pt x="10177" y="295"/>
                      <a:pt x="10228" y="291"/>
                      <a:pt x="10277" y="287"/>
                    </a:cubicBezTo>
                    <a:cubicBezTo>
                      <a:pt x="10374" y="277"/>
                      <a:pt x="10469" y="267"/>
                      <a:pt x="10565" y="258"/>
                    </a:cubicBezTo>
                    <a:cubicBezTo>
                      <a:pt x="10588" y="256"/>
                      <a:pt x="10611" y="254"/>
                      <a:pt x="10635" y="252"/>
                    </a:cubicBezTo>
                    <a:cubicBezTo>
                      <a:pt x="10660" y="250"/>
                      <a:pt x="10683" y="248"/>
                      <a:pt x="10707" y="248"/>
                    </a:cubicBezTo>
                    <a:cubicBezTo>
                      <a:pt x="10753" y="244"/>
                      <a:pt x="10800" y="242"/>
                      <a:pt x="10847" y="238"/>
                    </a:cubicBezTo>
                    <a:cubicBezTo>
                      <a:pt x="10938" y="232"/>
                      <a:pt x="11029" y="227"/>
                      <a:pt x="11119" y="221"/>
                    </a:cubicBezTo>
                    <a:cubicBezTo>
                      <a:pt x="11298" y="215"/>
                      <a:pt x="11471" y="205"/>
                      <a:pt x="11638" y="203"/>
                    </a:cubicBezTo>
                    <a:cubicBezTo>
                      <a:pt x="11774" y="202"/>
                      <a:pt x="11904" y="199"/>
                      <a:pt x="12029" y="199"/>
                    </a:cubicBezTo>
                    <a:cubicBezTo>
                      <a:pt x="12059" y="199"/>
                      <a:pt x="12088" y="199"/>
                      <a:pt x="12117" y="199"/>
                    </a:cubicBezTo>
                    <a:cubicBezTo>
                      <a:pt x="12269" y="203"/>
                      <a:pt x="12415" y="203"/>
                      <a:pt x="12549" y="209"/>
                    </a:cubicBezTo>
                    <a:cubicBezTo>
                      <a:pt x="12685" y="215"/>
                      <a:pt x="12811" y="221"/>
                      <a:pt x="12930" y="225"/>
                    </a:cubicBezTo>
                    <a:cubicBezTo>
                      <a:pt x="13047" y="230"/>
                      <a:pt x="13156" y="240"/>
                      <a:pt x="13253" y="246"/>
                    </a:cubicBezTo>
                    <a:cubicBezTo>
                      <a:pt x="13448" y="258"/>
                      <a:pt x="13601" y="273"/>
                      <a:pt x="13704" y="281"/>
                    </a:cubicBezTo>
                    <a:cubicBezTo>
                      <a:pt x="13809" y="291"/>
                      <a:pt x="13866" y="295"/>
                      <a:pt x="13866" y="295"/>
                    </a:cubicBezTo>
                    <a:cubicBezTo>
                      <a:pt x="13866" y="295"/>
                      <a:pt x="13811" y="285"/>
                      <a:pt x="13708" y="263"/>
                    </a:cubicBezTo>
                    <a:cubicBezTo>
                      <a:pt x="13656" y="254"/>
                      <a:pt x="13592" y="242"/>
                      <a:pt x="13518" y="228"/>
                    </a:cubicBezTo>
                    <a:cubicBezTo>
                      <a:pt x="13481" y="223"/>
                      <a:pt x="13440" y="213"/>
                      <a:pt x="13397" y="207"/>
                    </a:cubicBezTo>
                    <a:cubicBezTo>
                      <a:pt x="13354" y="199"/>
                      <a:pt x="13308" y="193"/>
                      <a:pt x="13259" y="186"/>
                    </a:cubicBezTo>
                    <a:cubicBezTo>
                      <a:pt x="13162" y="172"/>
                      <a:pt x="13055" y="155"/>
                      <a:pt x="12938" y="137"/>
                    </a:cubicBezTo>
                    <a:cubicBezTo>
                      <a:pt x="12821" y="123"/>
                      <a:pt x="12693" y="110"/>
                      <a:pt x="12557" y="92"/>
                    </a:cubicBezTo>
                    <a:cubicBezTo>
                      <a:pt x="12422" y="79"/>
                      <a:pt x="12276" y="69"/>
                      <a:pt x="12123" y="55"/>
                    </a:cubicBezTo>
                    <a:cubicBezTo>
                      <a:pt x="12047" y="48"/>
                      <a:pt x="11967" y="46"/>
                      <a:pt x="11887" y="40"/>
                    </a:cubicBezTo>
                    <a:cubicBezTo>
                      <a:pt x="11808" y="36"/>
                      <a:pt x="11724" y="32"/>
                      <a:pt x="11640" y="28"/>
                    </a:cubicBezTo>
                    <a:cubicBezTo>
                      <a:pt x="11471" y="22"/>
                      <a:pt x="11296" y="22"/>
                      <a:pt x="11113" y="18"/>
                    </a:cubicBezTo>
                    <a:cubicBezTo>
                      <a:pt x="11022" y="18"/>
                      <a:pt x="10930" y="22"/>
                      <a:pt x="10837" y="24"/>
                    </a:cubicBezTo>
                    <a:cubicBezTo>
                      <a:pt x="10788" y="26"/>
                      <a:pt x="10742" y="26"/>
                      <a:pt x="10695" y="28"/>
                    </a:cubicBezTo>
                    <a:cubicBezTo>
                      <a:pt x="10670" y="28"/>
                      <a:pt x="10646" y="28"/>
                      <a:pt x="10623" y="30"/>
                    </a:cubicBezTo>
                    <a:cubicBezTo>
                      <a:pt x="10598" y="30"/>
                      <a:pt x="10574" y="32"/>
                      <a:pt x="10551" y="34"/>
                    </a:cubicBezTo>
                    <a:cubicBezTo>
                      <a:pt x="10454" y="40"/>
                      <a:pt x="10356" y="44"/>
                      <a:pt x="10257" y="49"/>
                    </a:cubicBezTo>
                    <a:cubicBezTo>
                      <a:pt x="10207" y="53"/>
                      <a:pt x="10156" y="55"/>
                      <a:pt x="10107" y="59"/>
                    </a:cubicBezTo>
                    <a:cubicBezTo>
                      <a:pt x="10057" y="63"/>
                      <a:pt x="10006" y="69"/>
                      <a:pt x="9956" y="73"/>
                    </a:cubicBezTo>
                    <a:cubicBezTo>
                      <a:pt x="9854" y="83"/>
                      <a:pt x="9751" y="92"/>
                      <a:pt x="9648" y="100"/>
                    </a:cubicBezTo>
                    <a:cubicBezTo>
                      <a:pt x="9545" y="114"/>
                      <a:pt x="9442" y="127"/>
                      <a:pt x="9337" y="141"/>
                    </a:cubicBezTo>
                    <a:cubicBezTo>
                      <a:pt x="9127" y="164"/>
                      <a:pt x="8915" y="203"/>
                      <a:pt x="8701" y="238"/>
                    </a:cubicBezTo>
                    <a:cubicBezTo>
                      <a:pt x="8646" y="246"/>
                      <a:pt x="8594" y="256"/>
                      <a:pt x="8539" y="267"/>
                    </a:cubicBezTo>
                    <a:cubicBezTo>
                      <a:pt x="8485" y="277"/>
                      <a:pt x="8432" y="287"/>
                      <a:pt x="8378" y="298"/>
                    </a:cubicBezTo>
                    <a:cubicBezTo>
                      <a:pt x="8271" y="320"/>
                      <a:pt x="8162" y="339"/>
                      <a:pt x="8053" y="365"/>
                    </a:cubicBezTo>
                    <a:cubicBezTo>
                      <a:pt x="7946" y="390"/>
                      <a:pt x="7837" y="415"/>
                      <a:pt x="7728" y="442"/>
                    </a:cubicBezTo>
                    <a:cubicBezTo>
                      <a:pt x="7674" y="454"/>
                      <a:pt x="7619" y="466"/>
                      <a:pt x="7565" y="481"/>
                    </a:cubicBezTo>
                    <a:cubicBezTo>
                      <a:pt x="7510" y="495"/>
                      <a:pt x="7456" y="511"/>
                      <a:pt x="7403" y="524"/>
                    </a:cubicBezTo>
                    <a:cubicBezTo>
                      <a:pt x="7294" y="553"/>
                      <a:pt x="7185" y="583"/>
                      <a:pt x="7076" y="614"/>
                    </a:cubicBezTo>
                    <a:cubicBezTo>
                      <a:pt x="6967" y="645"/>
                      <a:pt x="6860" y="678"/>
                      <a:pt x="6752" y="711"/>
                    </a:cubicBezTo>
                    <a:lnTo>
                      <a:pt x="6590" y="760"/>
                    </a:lnTo>
                    <a:lnTo>
                      <a:pt x="6508" y="785"/>
                    </a:lnTo>
                    <a:lnTo>
                      <a:pt x="6431" y="812"/>
                    </a:lnTo>
                    <a:cubicBezTo>
                      <a:pt x="6324" y="849"/>
                      <a:pt x="6218" y="884"/>
                      <a:pt x="6113" y="919"/>
                    </a:cubicBezTo>
                    <a:cubicBezTo>
                      <a:pt x="6059" y="939"/>
                      <a:pt x="6006" y="956"/>
                      <a:pt x="5954" y="974"/>
                    </a:cubicBezTo>
                    <a:cubicBezTo>
                      <a:pt x="5901" y="991"/>
                      <a:pt x="5851" y="1009"/>
                      <a:pt x="5800" y="1024"/>
                    </a:cubicBezTo>
                    <a:cubicBezTo>
                      <a:pt x="5699" y="1061"/>
                      <a:pt x="5594" y="1084"/>
                      <a:pt x="5491" y="1112"/>
                    </a:cubicBezTo>
                    <a:cubicBezTo>
                      <a:pt x="5466" y="1119"/>
                      <a:pt x="5440" y="1127"/>
                      <a:pt x="5413" y="1133"/>
                    </a:cubicBezTo>
                    <a:lnTo>
                      <a:pt x="5335" y="1149"/>
                    </a:lnTo>
                    <a:cubicBezTo>
                      <a:pt x="5283" y="1158"/>
                      <a:pt x="5230" y="1170"/>
                      <a:pt x="5180" y="1180"/>
                    </a:cubicBezTo>
                    <a:cubicBezTo>
                      <a:pt x="5127" y="1191"/>
                      <a:pt x="5075" y="1197"/>
                      <a:pt x="5022" y="1205"/>
                    </a:cubicBezTo>
                    <a:cubicBezTo>
                      <a:pt x="4970" y="1213"/>
                      <a:pt x="4919" y="1223"/>
                      <a:pt x="4866" y="1226"/>
                    </a:cubicBezTo>
                    <a:cubicBezTo>
                      <a:pt x="4670" y="1248"/>
                      <a:pt x="4474" y="1264"/>
                      <a:pt x="4280" y="1264"/>
                    </a:cubicBezTo>
                    <a:cubicBezTo>
                      <a:pt x="4269" y="1264"/>
                      <a:pt x="4257" y="1264"/>
                      <a:pt x="4246" y="1263"/>
                    </a:cubicBezTo>
                    <a:cubicBezTo>
                      <a:pt x="4236" y="1263"/>
                      <a:pt x="4225" y="1263"/>
                      <a:pt x="4215" y="1263"/>
                    </a:cubicBezTo>
                    <a:cubicBezTo>
                      <a:pt x="3815" y="1263"/>
                      <a:pt x="3429" y="1227"/>
                      <a:pt x="3067" y="1160"/>
                    </a:cubicBezTo>
                    <a:cubicBezTo>
                      <a:pt x="2693" y="1092"/>
                      <a:pt x="2345" y="1003"/>
                      <a:pt x="2030" y="904"/>
                    </a:cubicBezTo>
                    <a:cubicBezTo>
                      <a:pt x="1713" y="802"/>
                      <a:pt x="1427" y="695"/>
                      <a:pt x="1178" y="590"/>
                    </a:cubicBezTo>
                    <a:cubicBezTo>
                      <a:pt x="927" y="485"/>
                      <a:pt x="713" y="384"/>
                      <a:pt x="540" y="297"/>
                    </a:cubicBezTo>
                    <a:cubicBezTo>
                      <a:pt x="365" y="209"/>
                      <a:pt x="230" y="135"/>
                      <a:pt x="139" y="83"/>
                    </a:cubicBezTo>
                    <a:cubicBezTo>
                      <a:pt x="48" y="32"/>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4" name="Google Shape;1632;g24fa152ecfb_0_5026"/>
              <p:cNvSpPr/>
              <p:nvPr/>
            </p:nvSpPr>
            <p:spPr>
              <a:xfrm rot="21096600">
                <a:off x="195120" y="268560"/>
                <a:ext cx="162720" cy="24480"/>
              </a:xfrm>
              <a:custGeom>
                <a:avLst/>
                <a:gdLst/>
                <a:ahLst/>
                <a:cxnLst/>
                <a:rect l="l" t="t" r="r" b="b"/>
                <a:pathLst>
                  <a:path w="4896" h="746">
                    <a:moveTo>
                      <a:pt x="1" y="669"/>
                    </a:moveTo>
                    <a:cubicBezTo>
                      <a:pt x="1417" y="745"/>
                      <a:pt x="4895" y="0"/>
                      <a:pt x="489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5" name="Google Shape;1633;g24fa152ecfb_0_5026"/>
              <p:cNvSpPr/>
              <p:nvPr/>
            </p:nvSpPr>
            <p:spPr>
              <a:xfrm rot="21096600">
                <a:off x="-286200" y="-143280"/>
                <a:ext cx="231120" cy="110160"/>
              </a:xfrm>
              <a:custGeom>
                <a:avLst/>
                <a:gdLst/>
                <a:ahLst/>
                <a:cxnLst/>
                <a:rect l="l" t="t" r="r" b="b"/>
                <a:pathLst>
                  <a:path w="6946" h="3318">
                    <a:moveTo>
                      <a:pt x="1" y="1"/>
                    </a:moveTo>
                    <a:cubicBezTo>
                      <a:pt x="1252" y="1236"/>
                      <a:pt x="4452" y="2938"/>
                      <a:pt x="6946" y="3318"/>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6" name="Google Shape;1634;g24fa152ecfb_0_5026"/>
              <p:cNvSpPr/>
              <p:nvPr/>
            </p:nvSpPr>
            <p:spPr>
              <a:xfrm rot="21096600">
                <a:off x="656280" y="1024920"/>
                <a:ext cx="17280" cy="189000"/>
              </a:xfrm>
              <a:custGeom>
                <a:avLst/>
                <a:gdLst/>
                <a:ahLst/>
                <a:cxnLst/>
                <a:rect l="l" t="t" r="r" b="b"/>
                <a:pathLst>
                  <a:path w="532" h="5685">
                    <a:moveTo>
                      <a:pt x="0" y="5685"/>
                    </a:moveTo>
                    <a:cubicBezTo>
                      <a:pt x="0" y="5685"/>
                      <a:pt x="531" y="2093"/>
                      <a:pt x="204" y="0"/>
                    </a:cubicBezTo>
                  </a:path>
                </a:pathLst>
              </a:custGeom>
              <a:solidFill>
                <a:schemeClr val="dk2"/>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7" name="Google Shape;1635;g24fa152ecfb_0_5026"/>
              <p:cNvSpPr/>
              <p:nvPr/>
            </p:nvSpPr>
            <p:spPr>
              <a:xfrm rot="21096600">
                <a:off x="30240" y="420840"/>
                <a:ext cx="86760" cy="213840"/>
              </a:xfrm>
              <a:custGeom>
                <a:avLst/>
                <a:gdLst/>
                <a:ahLst/>
                <a:cxnLst/>
                <a:rect l="l" t="t" r="r" b="b"/>
                <a:pathLst>
                  <a:path w="2613" h="6429">
                    <a:moveTo>
                      <a:pt x="58" y="1"/>
                    </a:moveTo>
                    <a:cubicBezTo>
                      <a:pt x="58" y="1"/>
                      <a:pt x="0" y="3261"/>
                      <a:pt x="852" y="4281"/>
                    </a:cubicBezTo>
                    <a:cubicBezTo>
                      <a:pt x="1702" y="5300"/>
                      <a:pt x="2370" y="5890"/>
                      <a:pt x="2613" y="6429"/>
                    </a:cubicBezTo>
                    <a:cubicBezTo>
                      <a:pt x="2613" y="6429"/>
                      <a:pt x="2572" y="5580"/>
                      <a:pt x="2091" y="4137"/>
                    </a:cubicBezTo>
                    <a:cubicBezTo>
                      <a:pt x="1609" y="2691"/>
                      <a:pt x="58" y="1"/>
                      <a:pt x="5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8" name="Google Shape;1636;g24fa152ecfb_0_5026"/>
              <p:cNvSpPr/>
              <p:nvPr/>
            </p:nvSpPr>
            <p:spPr>
              <a:xfrm rot="21096600">
                <a:off x="800280" y="849960"/>
                <a:ext cx="62640" cy="55080"/>
              </a:xfrm>
              <a:custGeom>
                <a:avLst/>
                <a:gdLst/>
                <a:ahLst/>
                <a:cxnLst/>
                <a:rect l="l" t="t" r="r" b="b"/>
                <a:pathLst>
                  <a:path w="1894" h="1661">
                    <a:moveTo>
                      <a:pt x="949" y="0"/>
                    </a:moveTo>
                    <a:cubicBezTo>
                      <a:pt x="639" y="0"/>
                      <a:pt x="341" y="175"/>
                      <a:pt x="199" y="474"/>
                    </a:cubicBezTo>
                    <a:cubicBezTo>
                      <a:pt x="0" y="886"/>
                      <a:pt x="176" y="1382"/>
                      <a:pt x="590" y="1579"/>
                    </a:cubicBezTo>
                    <a:cubicBezTo>
                      <a:pt x="705" y="1634"/>
                      <a:pt x="827" y="1660"/>
                      <a:pt x="947" y="1660"/>
                    </a:cubicBezTo>
                    <a:cubicBezTo>
                      <a:pt x="1257" y="1660"/>
                      <a:pt x="1554" y="1486"/>
                      <a:pt x="1697" y="1188"/>
                    </a:cubicBezTo>
                    <a:cubicBezTo>
                      <a:pt x="1893" y="773"/>
                      <a:pt x="1718" y="279"/>
                      <a:pt x="1304" y="81"/>
                    </a:cubicBezTo>
                    <a:cubicBezTo>
                      <a:pt x="1189" y="26"/>
                      <a:pt x="1068" y="0"/>
                      <a:pt x="94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59" name="Google Shape;1637;g24fa152ecfb_0_5026"/>
              <p:cNvSpPr/>
              <p:nvPr/>
            </p:nvSpPr>
            <p:spPr>
              <a:xfrm rot="21096600">
                <a:off x="852480" y="1039680"/>
                <a:ext cx="62640" cy="55080"/>
              </a:xfrm>
              <a:custGeom>
                <a:avLst/>
                <a:gdLst/>
                <a:ahLst/>
                <a:cxnLst/>
                <a:rect l="l" t="t" r="r" b="b"/>
                <a:pathLst>
                  <a:path w="1892" h="1661">
                    <a:moveTo>
                      <a:pt x="947" y="1"/>
                    </a:moveTo>
                    <a:cubicBezTo>
                      <a:pt x="636" y="1"/>
                      <a:pt x="339" y="176"/>
                      <a:pt x="197" y="473"/>
                    </a:cubicBezTo>
                    <a:cubicBezTo>
                      <a:pt x="0" y="888"/>
                      <a:pt x="175" y="1382"/>
                      <a:pt x="588" y="1580"/>
                    </a:cubicBezTo>
                    <a:cubicBezTo>
                      <a:pt x="703" y="1635"/>
                      <a:pt x="825" y="1661"/>
                      <a:pt x="945" y="1661"/>
                    </a:cubicBezTo>
                    <a:cubicBezTo>
                      <a:pt x="1255" y="1661"/>
                      <a:pt x="1553" y="1487"/>
                      <a:pt x="1695" y="1189"/>
                    </a:cubicBezTo>
                    <a:cubicBezTo>
                      <a:pt x="1891" y="775"/>
                      <a:pt x="1716" y="279"/>
                      <a:pt x="1304" y="82"/>
                    </a:cubicBezTo>
                    <a:cubicBezTo>
                      <a:pt x="1188" y="27"/>
                      <a:pt x="1066" y="1"/>
                      <a:pt x="94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60" name="Google Shape;1638;g24fa152ecfb_0_5026"/>
              <p:cNvSpPr/>
              <p:nvPr/>
            </p:nvSpPr>
            <p:spPr>
              <a:xfrm rot="21096600">
                <a:off x="-78840" y="752400"/>
                <a:ext cx="62640" cy="55080"/>
              </a:xfrm>
              <a:custGeom>
                <a:avLst/>
                <a:gdLst/>
                <a:ahLst/>
                <a:cxnLst/>
                <a:rect l="l" t="t" r="r" b="b"/>
                <a:pathLst>
                  <a:path w="1894" h="1661">
                    <a:moveTo>
                      <a:pt x="946" y="0"/>
                    </a:moveTo>
                    <a:cubicBezTo>
                      <a:pt x="637" y="0"/>
                      <a:pt x="340" y="174"/>
                      <a:pt x="197" y="473"/>
                    </a:cubicBezTo>
                    <a:cubicBezTo>
                      <a:pt x="0" y="887"/>
                      <a:pt x="175" y="1381"/>
                      <a:pt x="590" y="1580"/>
                    </a:cubicBezTo>
                    <a:cubicBezTo>
                      <a:pt x="704" y="1634"/>
                      <a:pt x="826" y="1660"/>
                      <a:pt x="945" y="1660"/>
                    </a:cubicBezTo>
                    <a:cubicBezTo>
                      <a:pt x="1255" y="1660"/>
                      <a:pt x="1553" y="1486"/>
                      <a:pt x="1695" y="1189"/>
                    </a:cubicBezTo>
                    <a:cubicBezTo>
                      <a:pt x="1893" y="774"/>
                      <a:pt x="1718" y="278"/>
                      <a:pt x="1304" y="82"/>
                    </a:cubicBezTo>
                    <a:cubicBezTo>
                      <a:pt x="1188" y="26"/>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61" name="Google Shape;1639;g24fa152ecfb_0_5026"/>
              <p:cNvSpPr/>
              <p:nvPr/>
            </p:nvSpPr>
            <p:spPr>
              <a:xfrm rot="21096600">
                <a:off x="28080" y="671400"/>
                <a:ext cx="62640" cy="55080"/>
              </a:xfrm>
              <a:custGeom>
                <a:avLst/>
                <a:gdLst/>
                <a:ahLst/>
                <a:cxnLst/>
                <a:rect l="l" t="t" r="r" b="b"/>
                <a:pathLst>
                  <a:path w="1894" h="1661">
                    <a:moveTo>
                      <a:pt x="946" y="0"/>
                    </a:moveTo>
                    <a:cubicBezTo>
                      <a:pt x="637" y="0"/>
                      <a:pt x="340" y="175"/>
                      <a:pt x="197" y="473"/>
                    </a:cubicBezTo>
                    <a:cubicBezTo>
                      <a:pt x="1" y="885"/>
                      <a:pt x="176" y="1382"/>
                      <a:pt x="588" y="1580"/>
                    </a:cubicBezTo>
                    <a:cubicBezTo>
                      <a:pt x="704" y="1635"/>
                      <a:pt x="825" y="1661"/>
                      <a:pt x="945" y="1661"/>
                    </a:cubicBezTo>
                    <a:cubicBezTo>
                      <a:pt x="1255" y="1661"/>
                      <a:pt x="1553" y="1486"/>
                      <a:pt x="1695" y="1187"/>
                    </a:cubicBezTo>
                    <a:cubicBezTo>
                      <a:pt x="1894" y="775"/>
                      <a:pt x="1717" y="278"/>
                      <a:pt x="1304" y="82"/>
                    </a:cubicBezTo>
                    <a:cubicBezTo>
                      <a:pt x="1188" y="27"/>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62" name="Google Shape;1640;g24fa152ecfb_0_5026"/>
              <p:cNvSpPr/>
              <p:nvPr/>
            </p:nvSpPr>
            <p:spPr>
              <a:xfrm rot="21096600">
                <a:off x="324000" y="228960"/>
                <a:ext cx="62640" cy="55080"/>
              </a:xfrm>
              <a:custGeom>
                <a:avLst/>
                <a:gdLst/>
                <a:ahLst/>
                <a:cxnLst/>
                <a:rect l="l" t="t" r="r" b="b"/>
                <a:pathLst>
                  <a:path w="1894" h="1662">
                    <a:moveTo>
                      <a:pt x="950" y="1"/>
                    </a:moveTo>
                    <a:cubicBezTo>
                      <a:pt x="639" y="1"/>
                      <a:pt x="341" y="175"/>
                      <a:pt x="199" y="474"/>
                    </a:cubicBezTo>
                    <a:cubicBezTo>
                      <a:pt x="1" y="887"/>
                      <a:pt x="178" y="1383"/>
                      <a:pt x="590" y="1581"/>
                    </a:cubicBezTo>
                    <a:cubicBezTo>
                      <a:pt x="706" y="1636"/>
                      <a:pt x="827" y="1662"/>
                      <a:pt x="947" y="1662"/>
                    </a:cubicBezTo>
                    <a:cubicBezTo>
                      <a:pt x="1257" y="1662"/>
                      <a:pt x="1554" y="1487"/>
                      <a:pt x="1697" y="1188"/>
                    </a:cubicBezTo>
                    <a:cubicBezTo>
                      <a:pt x="1894" y="776"/>
                      <a:pt x="1719" y="280"/>
                      <a:pt x="1306" y="81"/>
                    </a:cubicBezTo>
                    <a:cubicBezTo>
                      <a:pt x="1191" y="27"/>
                      <a:pt x="1069" y="1"/>
                      <a:pt x="950"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63" name="Google Shape;1641;g24fa152ecfb_0_5026"/>
              <p:cNvSpPr/>
              <p:nvPr/>
            </p:nvSpPr>
            <p:spPr>
              <a:xfrm rot="21096600">
                <a:off x="-79200" y="-77760"/>
                <a:ext cx="62640" cy="55080"/>
              </a:xfrm>
              <a:custGeom>
                <a:avLst/>
                <a:gdLst/>
                <a:ahLst/>
                <a:cxnLst/>
                <a:rect l="l" t="t" r="r" b="b"/>
                <a:pathLst>
                  <a:path w="1894" h="1662">
                    <a:moveTo>
                      <a:pt x="946" y="1"/>
                    </a:moveTo>
                    <a:cubicBezTo>
                      <a:pt x="636" y="1"/>
                      <a:pt x="340" y="175"/>
                      <a:pt x="197" y="474"/>
                    </a:cubicBezTo>
                    <a:cubicBezTo>
                      <a:pt x="0" y="888"/>
                      <a:pt x="175" y="1382"/>
                      <a:pt x="590" y="1581"/>
                    </a:cubicBezTo>
                    <a:cubicBezTo>
                      <a:pt x="705" y="1635"/>
                      <a:pt x="826" y="1661"/>
                      <a:pt x="945" y="1661"/>
                    </a:cubicBezTo>
                    <a:cubicBezTo>
                      <a:pt x="1255" y="1661"/>
                      <a:pt x="1553" y="1487"/>
                      <a:pt x="1695" y="1190"/>
                    </a:cubicBezTo>
                    <a:cubicBezTo>
                      <a:pt x="1893" y="775"/>
                      <a:pt x="1718" y="279"/>
                      <a:pt x="1304" y="83"/>
                    </a:cubicBezTo>
                    <a:cubicBezTo>
                      <a:pt x="1188" y="27"/>
                      <a:pt x="1066" y="1"/>
                      <a:pt x="946"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64" name="Google Shape;1642;g24fa152ecfb_0_5026"/>
              <p:cNvSpPr/>
              <p:nvPr/>
            </p:nvSpPr>
            <p:spPr>
              <a:xfrm rot="21096600">
                <a:off x="726120" y="1184760"/>
                <a:ext cx="62640" cy="55080"/>
              </a:xfrm>
              <a:custGeom>
                <a:avLst/>
                <a:gdLst/>
                <a:ahLst/>
                <a:cxnLst/>
                <a:rect l="l" t="t" r="r" b="b"/>
                <a:pathLst>
                  <a:path w="1894" h="1661">
                    <a:moveTo>
                      <a:pt x="948" y="0"/>
                    </a:moveTo>
                    <a:cubicBezTo>
                      <a:pt x="639" y="0"/>
                      <a:pt x="341" y="174"/>
                      <a:pt x="199" y="472"/>
                    </a:cubicBezTo>
                    <a:cubicBezTo>
                      <a:pt x="0" y="886"/>
                      <a:pt x="176" y="1382"/>
                      <a:pt x="590" y="1579"/>
                    </a:cubicBezTo>
                    <a:cubicBezTo>
                      <a:pt x="705" y="1634"/>
                      <a:pt x="827" y="1661"/>
                      <a:pt x="947" y="1661"/>
                    </a:cubicBezTo>
                    <a:cubicBezTo>
                      <a:pt x="1257" y="1661"/>
                      <a:pt x="1554" y="1486"/>
                      <a:pt x="1697" y="1188"/>
                    </a:cubicBezTo>
                    <a:cubicBezTo>
                      <a:pt x="1893" y="773"/>
                      <a:pt x="1718" y="279"/>
                      <a:pt x="1304" y="81"/>
                    </a:cubicBezTo>
                    <a:cubicBezTo>
                      <a:pt x="1189" y="26"/>
                      <a:pt x="1068" y="0"/>
                      <a:pt x="94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165" name="Google Shape;1643;g24fa152ecfb_0_5026"/>
              <p:cNvSpPr/>
              <p:nvPr/>
            </p:nvSpPr>
            <p:spPr>
              <a:xfrm rot="21096600">
                <a:off x="638280" y="1187280"/>
                <a:ext cx="62640" cy="55080"/>
              </a:xfrm>
              <a:custGeom>
                <a:avLst/>
                <a:gdLst/>
                <a:ahLst/>
                <a:cxnLst/>
                <a:rect l="l" t="t" r="r" b="b"/>
                <a:pathLst>
                  <a:path w="1894" h="1662">
                    <a:moveTo>
                      <a:pt x="948" y="1"/>
                    </a:moveTo>
                    <a:cubicBezTo>
                      <a:pt x="638" y="1"/>
                      <a:pt x="341" y="175"/>
                      <a:pt x="199" y="474"/>
                    </a:cubicBezTo>
                    <a:cubicBezTo>
                      <a:pt x="1" y="888"/>
                      <a:pt x="178" y="1382"/>
                      <a:pt x="590" y="1581"/>
                    </a:cubicBezTo>
                    <a:cubicBezTo>
                      <a:pt x="706" y="1635"/>
                      <a:pt x="827" y="1661"/>
                      <a:pt x="947" y="1661"/>
                    </a:cubicBezTo>
                    <a:cubicBezTo>
                      <a:pt x="1257" y="1661"/>
                      <a:pt x="1554" y="1487"/>
                      <a:pt x="1697" y="1190"/>
                    </a:cubicBezTo>
                    <a:cubicBezTo>
                      <a:pt x="1894" y="775"/>
                      <a:pt x="1719" y="279"/>
                      <a:pt x="1306" y="83"/>
                    </a:cubicBezTo>
                    <a:cubicBezTo>
                      <a:pt x="1190" y="27"/>
                      <a:pt x="1068" y="1"/>
                      <a:pt x="94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sp>
        <p:nvSpPr>
          <p:cNvPr id="16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r>
              <a:rPr lang="en-GB" sz="1400" b="0" strike="noStrike" spc="-1">
                <a:solidFill>
                  <a:srgbClr val="000000"/>
                </a:solidFill>
                <a:latin typeface="Arial"/>
              </a:rPr>
              <a:t>Click to edit the title text format</a:t>
            </a:r>
          </a:p>
        </p:txBody>
      </p:sp>
      <p:sp>
        <p:nvSpPr>
          <p:cNvPr id="167"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BFD6F0"/>
        </a:solidFill>
        <a:effectLst/>
      </p:bgPr>
    </p:bg>
    <p:spTree>
      <p:nvGrpSpPr>
        <p:cNvPr id="1" name=""/>
        <p:cNvGrpSpPr/>
        <p:nvPr/>
      </p:nvGrpSpPr>
      <p:grpSpPr>
        <a:xfrm>
          <a:off x="0" y="0"/>
          <a:ext cx="0" cy="0"/>
          <a:chOff x="0" y="0"/>
          <a:chExt cx="0" cy="0"/>
        </a:xfrm>
      </p:grpSpPr>
      <p:sp>
        <p:nvSpPr>
          <p:cNvPr id="204" name="Google Shape;1645;g24fa152ecfb_0_5107"/>
          <p:cNvSpPr/>
          <p:nvPr/>
        </p:nvSpPr>
        <p:spPr>
          <a:xfrm>
            <a:off x="-48240" y="-96840"/>
            <a:ext cx="12288600" cy="2157120"/>
          </a:xfrm>
          <a:prstGeom prst="rect">
            <a:avLst/>
          </a:prstGeom>
          <a:solidFill>
            <a:schemeClr val="dk2"/>
          </a:solidFill>
          <a:ln w="0">
            <a:noFill/>
          </a:ln>
        </p:spPr>
        <p:style>
          <a:lnRef idx="0">
            <a:scrgbClr r="0" g="0" b="0"/>
          </a:lnRef>
          <a:fillRef idx="0">
            <a:scrgbClr r="0" g="0" b="0"/>
          </a:fillRef>
          <a:effectRef idx="0">
            <a:scrgbClr r="0" g="0" b="0"/>
          </a:effectRef>
          <a:fontRef idx="minor"/>
        </p:style>
      </p:sp>
      <p:grpSp>
        <p:nvGrpSpPr>
          <p:cNvPr id="205" name="Google Shape;1646;g24fa152ecfb_0_5107"/>
          <p:cNvGrpSpPr/>
          <p:nvPr/>
        </p:nvGrpSpPr>
        <p:grpSpPr>
          <a:xfrm>
            <a:off x="420120" y="342000"/>
            <a:ext cx="11345400" cy="6150960"/>
            <a:chOff x="420120" y="342000"/>
            <a:chExt cx="11345400" cy="6150960"/>
          </a:xfrm>
        </p:grpSpPr>
        <p:sp>
          <p:nvSpPr>
            <p:cNvPr id="206" name="Google Shape;1647;g24fa152ecfb_0_5107"/>
            <p:cNvSpPr/>
            <p:nvPr/>
          </p:nvSpPr>
          <p:spPr>
            <a:xfrm>
              <a:off x="420120" y="342000"/>
              <a:ext cx="9581760" cy="357048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sp>
          <p:nvSpPr>
            <p:cNvPr id="207" name="Google Shape;1648;g24fa152ecfb_0_5107"/>
            <p:cNvSpPr/>
            <p:nvPr/>
          </p:nvSpPr>
          <p:spPr>
            <a:xfrm rot="10800000">
              <a:off x="1536840" y="2048760"/>
              <a:ext cx="10228680" cy="444384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grpSp>
      <p:grpSp>
        <p:nvGrpSpPr>
          <p:cNvPr id="208" name="Google Shape;1649;g24fa152ecfb_0_5107"/>
          <p:cNvGrpSpPr/>
          <p:nvPr/>
        </p:nvGrpSpPr>
        <p:grpSpPr>
          <a:xfrm>
            <a:off x="-834840" y="-792360"/>
            <a:ext cx="14173200" cy="7861680"/>
            <a:chOff x="-834840" y="-792360"/>
            <a:chExt cx="14173200" cy="7861680"/>
          </a:xfrm>
        </p:grpSpPr>
        <p:grpSp>
          <p:nvGrpSpPr>
            <p:cNvPr id="209" name="Google Shape;1650;g24fa152ecfb_0_5107"/>
            <p:cNvGrpSpPr/>
            <p:nvPr/>
          </p:nvGrpSpPr>
          <p:grpSpPr>
            <a:xfrm>
              <a:off x="10281600" y="-552240"/>
              <a:ext cx="1027080" cy="1108080"/>
              <a:chOff x="10281600" y="-552240"/>
              <a:chExt cx="1027080" cy="1108080"/>
            </a:xfrm>
          </p:grpSpPr>
          <p:sp>
            <p:nvSpPr>
              <p:cNvPr id="210" name="Google Shape;1651;g24fa152ecfb_0_5107"/>
              <p:cNvSpPr/>
              <p:nvPr/>
            </p:nvSpPr>
            <p:spPr>
              <a:xfrm rot="4770000">
                <a:off x="10436400" y="-105120"/>
                <a:ext cx="488520" cy="632160"/>
              </a:xfrm>
              <a:custGeom>
                <a:avLst/>
                <a:gdLst/>
                <a:ahLst/>
                <a:cxnLst/>
                <a:rect l="l" t="t" r="r" b="b"/>
                <a:pathLst>
                  <a:path w="14661" h="18978">
                    <a:moveTo>
                      <a:pt x="0" y="0"/>
                    </a:moveTo>
                    <a:cubicBezTo>
                      <a:pt x="0" y="0"/>
                      <a:pt x="3512" y="3790"/>
                      <a:pt x="4675" y="5611"/>
                    </a:cubicBezTo>
                    <a:cubicBezTo>
                      <a:pt x="5840" y="7430"/>
                      <a:pt x="6297" y="9515"/>
                      <a:pt x="8560" y="13126"/>
                    </a:cubicBezTo>
                    <a:cubicBezTo>
                      <a:pt x="10822" y="16736"/>
                      <a:pt x="14453" y="18978"/>
                      <a:pt x="14453" y="18978"/>
                    </a:cubicBezTo>
                    <a:cubicBezTo>
                      <a:pt x="14661" y="16375"/>
                      <a:pt x="12863" y="14147"/>
                      <a:pt x="12128" y="12758"/>
                    </a:cubicBezTo>
                    <a:cubicBezTo>
                      <a:pt x="11392" y="11367"/>
                      <a:pt x="10571" y="9313"/>
                      <a:pt x="8173" y="6342"/>
                    </a:cubicBezTo>
                    <a:cubicBezTo>
                      <a:pt x="5772" y="3374"/>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1" name="Google Shape;1652;g24fa152ecfb_0_5107"/>
              <p:cNvSpPr/>
              <p:nvPr/>
            </p:nvSpPr>
            <p:spPr>
              <a:xfrm rot="4770000">
                <a:off x="10642680" y="141120"/>
                <a:ext cx="590040" cy="210240"/>
              </a:xfrm>
              <a:custGeom>
                <a:avLst/>
                <a:gdLst/>
                <a:ahLst/>
                <a:cxnLst/>
                <a:rect l="l" t="t" r="r" b="b"/>
                <a:pathLst>
                  <a:path w="17710" h="6320">
                    <a:moveTo>
                      <a:pt x="0" y="1"/>
                    </a:moveTo>
                    <a:cubicBezTo>
                      <a:pt x="2154" y="1022"/>
                      <a:pt x="5843" y="3993"/>
                      <a:pt x="9303" y="5491"/>
                    </a:cubicBezTo>
                    <a:cubicBezTo>
                      <a:pt x="10793" y="6136"/>
                      <a:pt x="12559" y="6319"/>
                      <a:pt x="14086" y="6319"/>
                    </a:cubicBezTo>
                    <a:cubicBezTo>
                      <a:pt x="16106" y="6319"/>
                      <a:pt x="17710" y="5998"/>
                      <a:pt x="17710" y="5998"/>
                    </a:cubicBezTo>
                    <a:cubicBezTo>
                      <a:pt x="15661" y="4831"/>
                      <a:pt x="13161" y="2598"/>
                      <a:pt x="9331" y="1399"/>
                    </a:cubicBezTo>
                    <a:cubicBezTo>
                      <a:pt x="5498" y="201"/>
                      <a:pt x="1"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2" name="Google Shape;1653;g24fa152ecfb_0_5107"/>
              <p:cNvSpPr/>
              <p:nvPr/>
            </p:nvSpPr>
            <p:spPr>
              <a:xfrm rot="4770000">
                <a:off x="10537920" y="-469080"/>
                <a:ext cx="736200" cy="681840"/>
              </a:xfrm>
              <a:custGeom>
                <a:avLst/>
                <a:gdLst/>
                <a:ahLst/>
                <a:cxnLst/>
                <a:rect l="l" t="t" r="r" b="b"/>
                <a:pathLst>
                  <a:path w="22101" h="20469">
                    <a:moveTo>
                      <a:pt x="0" y="0"/>
                    </a:moveTo>
                    <a:cubicBezTo>
                      <a:pt x="0" y="0"/>
                      <a:pt x="96" y="72"/>
                      <a:pt x="275" y="205"/>
                    </a:cubicBezTo>
                    <a:cubicBezTo>
                      <a:pt x="454" y="339"/>
                      <a:pt x="714" y="535"/>
                      <a:pt x="1049" y="782"/>
                    </a:cubicBezTo>
                    <a:cubicBezTo>
                      <a:pt x="1383" y="1030"/>
                      <a:pt x="1790" y="1331"/>
                      <a:pt x="2257" y="1672"/>
                    </a:cubicBezTo>
                    <a:cubicBezTo>
                      <a:pt x="2490" y="1843"/>
                      <a:pt x="2739" y="2026"/>
                      <a:pt x="3002" y="2218"/>
                    </a:cubicBezTo>
                    <a:cubicBezTo>
                      <a:pt x="3265" y="2409"/>
                      <a:pt x="3541" y="2609"/>
                      <a:pt x="3829" y="2819"/>
                    </a:cubicBezTo>
                    <a:cubicBezTo>
                      <a:pt x="4117" y="3029"/>
                      <a:pt x="4418" y="3247"/>
                      <a:pt x="4728" y="3473"/>
                    </a:cubicBezTo>
                    <a:cubicBezTo>
                      <a:pt x="4883" y="3586"/>
                      <a:pt x="5043" y="3699"/>
                      <a:pt x="5202" y="3815"/>
                    </a:cubicBezTo>
                    <a:cubicBezTo>
                      <a:pt x="5241" y="3845"/>
                      <a:pt x="5280" y="3874"/>
                      <a:pt x="5319" y="3901"/>
                    </a:cubicBezTo>
                    <a:cubicBezTo>
                      <a:pt x="5358" y="3930"/>
                      <a:pt x="5395" y="3963"/>
                      <a:pt x="5434" y="3994"/>
                    </a:cubicBezTo>
                    <a:cubicBezTo>
                      <a:pt x="5512" y="4055"/>
                      <a:pt x="5587" y="4121"/>
                      <a:pt x="5665" y="4187"/>
                    </a:cubicBezTo>
                    <a:cubicBezTo>
                      <a:pt x="5973" y="4450"/>
                      <a:pt x="6286" y="4730"/>
                      <a:pt x="6611" y="5012"/>
                    </a:cubicBezTo>
                    <a:cubicBezTo>
                      <a:pt x="6691" y="5082"/>
                      <a:pt x="6772" y="5152"/>
                      <a:pt x="6856" y="5224"/>
                    </a:cubicBezTo>
                    <a:cubicBezTo>
                      <a:pt x="6938" y="5294"/>
                      <a:pt x="7021" y="5364"/>
                      <a:pt x="7105" y="5436"/>
                    </a:cubicBezTo>
                    <a:cubicBezTo>
                      <a:pt x="7272" y="5578"/>
                      <a:pt x="7441" y="5720"/>
                      <a:pt x="7615" y="5862"/>
                    </a:cubicBezTo>
                    <a:cubicBezTo>
                      <a:pt x="7786" y="6006"/>
                      <a:pt x="7963" y="6144"/>
                      <a:pt x="8138" y="6288"/>
                    </a:cubicBezTo>
                    <a:cubicBezTo>
                      <a:pt x="8315" y="6432"/>
                      <a:pt x="8494" y="6572"/>
                      <a:pt x="8675" y="6714"/>
                    </a:cubicBezTo>
                    <a:cubicBezTo>
                      <a:pt x="8854" y="6858"/>
                      <a:pt x="9039" y="6998"/>
                      <a:pt x="9222" y="7140"/>
                    </a:cubicBezTo>
                    <a:cubicBezTo>
                      <a:pt x="9268" y="7175"/>
                      <a:pt x="9315" y="7210"/>
                      <a:pt x="9362" y="7245"/>
                    </a:cubicBezTo>
                    <a:cubicBezTo>
                      <a:pt x="9408" y="7280"/>
                      <a:pt x="9455" y="7315"/>
                      <a:pt x="9502" y="7350"/>
                    </a:cubicBezTo>
                    <a:cubicBezTo>
                      <a:pt x="9595" y="7420"/>
                      <a:pt x="9688" y="7490"/>
                      <a:pt x="9782" y="7560"/>
                    </a:cubicBezTo>
                    <a:cubicBezTo>
                      <a:pt x="9877" y="7630"/>
                      <a:pt x="9970" y="7702"/>
                      <a:pt x="10066" y="7770"/>
                    </a:cubicBezTo>
                    <a:cubicBezTo>
                      <a:pt x="10161" y="7840"/>
                      <a:pt x="10256" y="7909"/>
                      <a:pt x="10352" y="7979"/>
                    </a:cubicBezTo>
                    <a:cubicBezTo>
                      <a:pt x="10542" y="8117"/>
                      <a:pt x="10733" y="8257"/>
                      <a:pt x="10928" y="8393"/>
                    </a:cubicBezTo>
                    <a:cubicBezTo>
                      <a:pt x="11122" y="8531"/>
                      <a:pt x="11317" y="8667"/>
                      <a:pt x="11511" y="8805"/>
                    </a:cubicBezTo>
                    <a:cubicBezTo>
                      <a:pt x="11706" y="8940"/>
                      <a:pt x="11902" y="9076"/>
                      <a:pt x="12097" y="9210"/>
                    </a:cubicBezTo>
                    <a:lnTo>
                      <a:pt x="12393" y="9412"/>
                    </a:lnTo>
                    <a:lnTo>
                      <a:pt x="12679" y="9615"/>
                    </a:lnTo>
                    <a:lnTo>
                      <a:pt x="12822" y="9716"/>
                    </a:lnTo>
                    <a:lnTo>
                      <a:pt x="12963" y="9823"/>
                    </a:lnTo>
                    <a:lnTo>
                      <a:pt x="13241" y="10035"/>
                    </a:lnTo>
                    <a:cubicBezTo>
                      <a:pt x="13332" y="10109"/>
                      <a:pt x="13422" y="10183"/>
                      <a:pt x="13513" y="10257"/>
                    </a:cubicBezTo>
                    <a:cubicBezTo>
                      <a:pt x="13603" y="10331"/>
                      <a:pt x="13694" y="10403"/>
                      <a:pt x="13782" y="10480"/>
                    </a:cubicBezTo>
                    <a:cubicBezTo>
                      <a:pt x="13959" y="10634"/>
                      <a:pt x="14136" y="10784"/>
                      <a:pt x="14305" y="10943"/>
                    </a:cubicBezTo>
                    <a:cubicBezTo>
                      <a:pt x="14390" y="11021"/>
                      <a:pt x="14476" y="11099"/>
                      <a:pt x="14562" y="11179"/>
                    </a:cubicBezTo>
                    <a:cubicBezTo>
                      <a:pt x="14645" y="11259"/>
                      <a:pt x="14729" y="11338"/>
                      <a:pt x="14811" y="11418"/>
                    </a:cubicBezTo>
                    <a:cubicBezTo>
                      <a:pt x="14894" y="11498"/>
                      <a:pt x="14978" y="11576"/>
                      <a:pt x="15060" y="11655"/>
                    </a:cubicBezTo>
                    <a:cubicBezTo>
                      <a:pt x="15141" y="11737"/>
                      <a:pt x="15221" y="11817"/>
                      <a:pt x="15303" y="11899"/>
                    </a:cubicBezTo>
                    <a:cubicBezTo>
                      <a:pt x="15624" y="12220"/>
                      <a:pt x="15935" y="12548"/>
                      <a:pt x="16235" y="12873"/>
                    </a:cubicBezTo>
                    <a:cubicBezTo>
                      <a:pt x="16834" y="13527"/>
                      <a:pt x="17396" y="14177"/>
                      <a:pt x="17914" y="14805"/>
                    </a:cubicBezTo>
                    <a:cubicBezTo>
                      <a:pt x="18042" y="14963"/>
                      <a:pt x="18168" y="15120"/>
                      <a:pt x="18293" y="15272"/>
                    </a:cubicBezTo>
                    <a:cubicBezTo>
                      <a:pt x="18417" y="15428"/>
                      <a:pt x="18538" y="15579"/>
                      <a:pt x="18659" y="15729"/>
                    </a:cubicBezTo>
                    <a:cubicBezTo>
                      <a:pt x="18775" y="15881"/>
                      <a:pt x="18892" y="16029"/>
                      <a:pt x="19007" y="16175"/>
                    </a:cubicBezTo>
                    <a:cubicBezTo>
                      <a:pt x="19120" y="16320"/>
                      <a:pt x="19231" y="16464"/>
                      <a:pt x="19340" y="16605"/>
                    </a:cubicBezTo>
                    <a:cubicBezTo>
                      <a:pt x="19770" y="17173"/>
                      <a:pt x="20159" y="17696"/>
                      <a:pt x="20497" y="18165"/>
                    </a:cubicBezTo>
                    <a:cubicBezTo>
                      <a:pt x="20836" y="18634"/>
                      <a:pt x="21127" y="19046"/>
                      <a:pt x="21365" y="19386"/>
                    </a:cubicBezTo>
                    <a:cubicBezTo>
                      <a:pt x="21600" y="19729"/>
                      <a:pt x="21787" y="19997"/>
                      <a:pt x="21909" y="20184"/>
                    </a:cubicBezTo>
                    <a:cubicBezTo>
                      <a:pt x="22034" y="20369"/>
                      <a:pt x="22100" y="20468"/>
                      <a:pt x="22100" y="20468"/>
                    </a:cubicBezTo>
                    <a:cubicBezTo>
                      <a:pt x="22100" y="20468"/>
                      <a:pt x="22040" y="20365"/>
                      <a:pt x="21927" y="20172"/>
                    </a:cubicBezTo>
                    <a:cubicBezTo>
                      <a:pt x="21814" y="19982"/>
                      <a:pt x="21647" y="19700"/>
                      <a:pt x="21427" y="19346"/>
                    </a:cubicBezTo>
                    <a:cubicBezTo>
                      <a:pt x="21207" y="18993"/>
                      <a:pt x="20937" y="18565"/>
                      <a:pt x="20616" y="18083"/>
                    </a:cubicBezTo>
                    <a:cubicBezTo>
                      <a:pt x="20536" y="17962"/>
                      <a:pt x="20452" y="17838"/>
                      <a:pt x="20367" y="17710"/>
                    </a:cubicBezTo>
                    <a:cubicBezTo>
                      <a:pt x="20281" y="17583"/>
                      <a:pt x="20192" y="17451"/>
                      <a:pt x="20100" y="17317"/>
                    </a:cubicBezTo>
                    <a:cubicBezTo>
                      <a:pt x="20009" y="17182"/>
                      <a:pt x="19913" y="17046"/>
                      <a:pt x="19816" y="16906"/>
                    </a:cubicBezTo>
                    <a:cubicBezTo>
                      <a:pt x="19717" y="16766"/>
                      <a:pt x="19616" y="16624"/>
                      <a:pt x="19513" y="16478"/>
                    </a:cubicBezTo>
                    <a:cubicBezTo>
                      <a:pt x="19408" y="16332"/>
                      <a:pt x="19303" y="16184"/>
                      <a:pt x="19194" y="16035"/>
                    </a:cubicBezTo>
                    <a:cubicBezTo>
                      <a:pt x="19083" y="15885"/>
                      <a:pt x="18972" y="15731"/>
                      <a:pt x="18857" y="15577"/>
                    </a:cubicBezTo>
                    <a:cubicBezTo>
                      <a:pt x="18742" y="15422"/>
                      <a:pt x="18624" y="15266"/>
                      <a:pt x="18503" y="15108"/>
                    </a:cubicBezTo>
                    <a:cubicBezTo>
                      <a:pt x="18380" y="14951"/>
                      <a:pt x="18258" y="14791"/>
                      <a:pt x="18131" y="14630"/>
                    </a:cubicBezTo>
                    <a:cubicBezTo>
                      <a:pt x="17626" y="13986"/>
                      <a:pt x="17079" y="13317"/>
                      <a:pt x="16482" y="12651"/>
                    </a:cubicBezTo>
                    <a:cubicBezTo>
                      <a:pt x="16182" y="12319"/>
                      <a:pt x="15873" y="11982"/>
                      <a:pt x="15552" y="11651"/>
                    </a:cubicBezTo>
                    <a:cubicBezTo>
                      <a:pt x="15472" y="11570"/>
                      <a:pt x="15390" y="11488"/>
                      <a:pt x="15309" y="11404"/>
                    </a:cubicBezTo>
                    <a:cubicBezTo>
                      <a:pt x="15229" y="11321"/>
                      <a:pt x="15143" y="11241"/>
                      <a:pt x="15062" y="11159"/>
                    </a:cubicBezTo>
                    <a:cubicBezTo>
                      <a:pt x="14978" y="11078"/>
                      <a:pt x="14894" y="10996"/>
                      <a:pt x="14811" y="10914"/>
                    </a:cubicBezTo>
                    <a:cubicBezTo>
                      <a:pt x="14723" y="10834"/>
                      <a:pt x="14638" y="10755"/>
                      <a:pt x="14550" y="10675"/>
                    </a:cubicBezTo>
                    <a:cubicBezTo>
                      <a:pt x="14379" y="10513"/>
                      <a:pt x="14200" y="10360"/>
                      <a:pt x="14021" y="10202"/>
                    </a:cubicBezTo>
                    <a:cubicBezTo>
                      <a:pt x="13933" y="10122"/>
                      <a:pt x="13840" y="10048"/>
                      <a:pt x="13748" y="9973"/>
                    </a:cubicBezTo>
                    <a:cubicBezTo>
                      <a:pt x="13655" y="9897"/>
                      <a:pt x="13564" y="9821"/>
                      <a:pt x="13470" y="9745"/>
                    </a:cubicBezTo>
                    <a:cubicBezTo>
                      <a:pt x="13377" y="9671"/>
                      <a:pt x="13282" y="9599"/>
                      <a:pt x="13186" y="9525"/>
                    </a:cubicBezTo>
                    <a:lnTo>
                      <a:pt x="13044" y="9416"/>
                    </a:lnTo>
                    <a:lnTo>
                      <a:pt x="12896" y="9311"/>
                    </a:lnTo>
                    <a:lnTo>
                      <a:pt x="12603" y="9101"/>
                    </a:lnTo>
                    <a:lnTo>
                      <a:pt x="12311" y="8899"/>
                    </a:lnTo>
                    <a:cubicBezTo>
                      <a:pt x="12114" y="8765"/>
                      <a:pt x="11918" y="8632"/>
                      <a:pt x="11721" y="8498"/>
                    </a:cubicBezTo>
                    <a:cubicBezTo>
                      <a:pt x="11529" y="8362"/>
                      <a:pt x="11334" y="8226"/>
                      <a:pt x="11142" y="8091"/>
                    </a:cubicBezTo>
                    <a:cubicBezTo>
                      <a:pt x="10949" y="7957"/>
                      <a:pt x="10758" y="7817"/>
                      <a:pt x="10568" y="7681"/>
                    </a:cubicBezTo>
                    <a:cubicBezTo>
                      <a:pt x="10472" y="7613"/>
                      <a:pt x="10377" y="7543"/>
                      <a:pt x="10282" y="7475"/>
                    </a:cubicBezTo>
                    <a:cubicBezTo>
                      <a:pt x="10186" y="7407"/>
                      <a:pt x="10093" y="7337"/>
                      <a:pt x="10000" y="7268"/>
                    </a:cubicBezTo>
                    <a:cubicBezTo>
                      <a:pt x="9906" y="7198"/>
                      <a:pt x="9811" y="7128"/>
                      <a:pt x="9718" y="7060"/>
                    </a:cubicBezTo>
                    <a:cubicBezTo>
                      <a:pt x="9671" y="7025"/>
                      <a:pt x="9624" y="6992"/>
                      <a:pt x="9578" y="6957"/>
                    </a:cubicBezTo>
                    <a:cubicBezTo>
                      <a:pt x="9533" y="6922"/>
                      <a:pt x="9486" y="6887"/>
                      <a:pt x="9439" y="6852"/>
                    </a:cubicBezTo>
                    <a:cubicBezTo>
                      <a:pt x="9257" y="6712"/>
                      <a:pt x="9070" y="6576"/>
                      <a:pt x="8889" y="6438"/>
                    </a:cubicBezTo>
                    <a:cubicBezTo>
                      <a:pt x="8708" y="6298"/>
                      <a:pt x="8527" y="6160"/>
                      <a:pt x="8350" y="6021"/>
                    </a:cubicBezTo>
                    <a:cubicBezTo>
                      <a:pt x="8173" y="5881"/>
                      <a:pt x="7996" y="5743"/>
                      <a:pt x="7825" y="5603"/>
                    </a:cubicBezTo>
                    <a:cubicBezTo>
                      <a:pt x="7476" y="5327"/>
                      <a:pt x="7142" y="5047"/>
                      <a:pt x="6811" y="4774"/>
                    </a:cubicBezTo>
                    <a:cubicBezTo>
                      <a:pt x="6482" y="4502"/>
                      <a:pt x="6163" y="4230"/>
                      <a:pt x="5844" y="3969"/>
                    </a:cubicBezTo>
                    <a:cubicBezTo>
                      <a:pt x="5765" y="3905"/>
                      <a:pt x="5687" y="3841"/>
                      <a:pt x="5603" y="3778"/>
                    </a:cubicBezTo>
                    <a:cubicBezTo>
                      <a:pt x="5562" y="3747"/>
                      <a:pt x="5523" y="3716"/>
                      <a:pt x="5482" y="3685"/>
                    </a:cubicBezTo>
                    <a:cubicBezTo>
                      <a:pt x="5440" y="3656"/>
                      <a:pt x="5397" y="3627"/>
                      <a:pt x="5356" y="3596"/>
                    </a:cubicBezTo>
                    <a:cubicBezTo>
                      <a:pt x="5193" y="3483"/>
                      <a:pt x="5031" y="3374"/>
                      <a:pt x="4872" y="3265"/>
                    </a:cubicBezTo>
                    <a:cubicBezTo>
                      <a:pt x="4554" y="3049"/>
                      <a:pt x="4247" y="2841"/>
                      <a:pt x="3951" y="2640"/>
                    </a:cubicBezTo>
                    <a:cubicBezTo>
                      <a:pt x="3658" y="2442"/>
                      <a:pt x="3374" y="2249"/>
                      <a:pt x="3105" y="2068"/>
                    </a:cubicBezTo>
                    <a:cubicBezTo>
                      <a:pt x="2835" y="1887"/>
                      <a:pt x="2580" y="1714"/>
                      <a:pt x="2339" y="1553"/>
                    </a:cubicBezTo>
                    <a:cubicBezTo>
                      <a:pt x="1858" y="1230"/>
                      <a:pt x="1438" y="952"/>
                      <a:pt x="1092" y="720"/>
                    </a:cubicBezTo>
                    <a:cubicBezTo>
                      <a:pt x="745" y="491"/>
                      <a:pt x="473" y="312"/>
                      <a:pt x="286" y="189"/>
                    </a:cubicBezTo>
                    <a:cubicBezTo>
                      <a:pt x="100" y="67"/>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3" name="Google Shape;1654;g24fa152ecfb_0_5107"/>
              <p:cNvSpPr/>
              <p:nvPr/>
            </p:nvSpPr>
            <p:spPr>
              <a:xfrm rot="4770000">
                <a:off x="10554480" y="-546840"/>
                <a:ext cx="320760" cy="822240"/>
              </a:xfrm>
              <a:custGeom>
                <a:avLst/>
                <a:gdLst/>
                <a:ahLst/>
                <a:cxnLst/>
                <a:rect l="l" t="t" r="r" b="b"/>
                <a:pathLst>
                  <a:path w="9638" h="24673">
                    <a:moveTo>
                      <a:pt x="0" y="1"/>
                    </a:moveTo>
                    <a:cubicBezTo>
                      <a:pt x="0" y="1"/>
                      <a:pt x="3409" y="3273"/>
                      <a:pt x="3856" y="4232"/>
                    </a:cubicBezTo>
                    <a:cubicBezTo>
                      <a:pt x="4301" y="5193"/>
                      <a:pt x="6352" y="9957"/>
                      <a:pt x="6834" y="10959"/>
                    </a:cubicBezTo>
                    <a:cubicBezTo>
                      <a:pt x="7315" y="11961"/>
                      <a:pt x="8118" y="16548"/>
                      <a:pt x="8506" y="17583"/>
                    </a:cubicBezTo>
                    <a:cubicBezTo>
                      <a:pt x="8893" y="18620"/>
                      <a:pt x="9638" y="20758"/>
                      <a:pt x="9614" y="21412"/>
                    </a:cubicBezTo>
                    <a:cubicBezTo>
                      <a:pt x="9591" y="22066"/>
                      <a:pt x="9225" y="24672"/>
                      <a:pt x="9225" y="24672"/>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4" name="Google Shape;1655;g24fa152ecfb_0_5107"/>
              <p:cNvSpPr/>
              <p:nvPr/>
            </p:nvSpPr>
            <p:spPr>
              <a:xfrm rot="4770000">
                <a:off x="10569960" y="-260640"/>
                <a:ext cx="64800" cy="369000"/>
              </a:xfrm>
              <a:custGeom>
                <a:avLst/>
                <a:gdLst/>
                <a:ahLst/>
                <a:cxnLst/>
                <a:rect l="l" t="t" r="r" b="b"/>
                <a:pathLst>
                  <a:path w="1956" h="11076">
                    <a:moveTo>
                      <a:pt x="0" y="11076"/>
                    </a:moveTo>
                    <a:cubicBezTo>
                      <a:pt x="0" y="11076"/>
                      <a:pt x="891" y="8864"/>
                      <a:pt x="1216" y="7722"/>
                    </a:cubicBezTo>
                    <a:cubicBezTo>
                      <a:pt x="1541" y="6580"/>
                      <a:pt x="1955" y="2181"/>
                      <a:pt x="161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5" name="Google Shape;1656;g24fa152ecfb_0_5107"/>
              <p:cNvSpPr/>
              <p:nvPr/>
            </p:nvSpPr>
            <p:spPr>
              <a:xfrm rot="4770000">
                <a:off x="10370880" y="-1440"/>
                <a:ext cx="145080" cy="242640"/>
              </a:xfrm>
              <a:custGeom>
                <a:avLst/>
                <a:gdLst/>
                <a:ahLst/>
                <a:cxnLst/>
                <a:rect l="l" t="t" r="r" b="b"/>
                <a:pathLst>
                  <a:path w="4364" h="7285">
                    <a:moveTo>
                      <a:pt x="0" y="1"/>
                    </a:moveTo>
                    <a:cubicBezTo>
                      <a:pt x="0" y="1"/>
                      <a:pt x="2167" y="3057"/>
                      <a:pt x="2584" y="4030"/>
                    </a:cubicBezTo>
                    <a:cubicBezTo>
                      <a:pt x="3000" y="5000"/>
                      <a:pt x="4364" y="7284"/>
                      <a:pt x="4364" y="7284"/>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6" name="Google Shape;1657;g24fa152ecfb_0_5107"/>
              <p:cNvSpPr/>
              <p:nvPr/>
            </p:nvSpPr>
            <p:spPr>
              <a:xfrm rot="4770000">
                <a:off x="10704240" y="-105480"/>
                <a:ext cx="574200" cy="226440"/>
              </a:xfrm>
              <a:custGeom>
                <a:avLst/>
                <a:gdLst/>
                <a:ahLst/>
                <a:cxnLst/>
                <a:rect l="l" t="t" r="r" b="b"/>
                <a:pathLst>
                  <a:path w="17237" h="6804">
                    <a:moveTo>
                      <a:pt x="0" y="0"/>
                    </a:moveTo>
                    <a:cubicBezTo>
                      <a:pt x="0" y="0"/>
                      <a:pt x="57" y="49"/>
                      <a:pt x="160" y="137"/>
                    </a:cubicBezTo>
                    <a:cubicBezTo>
                      <a:pt x="187" y="158"/>
                      <a:pt x="214" y="185"/>
                      <a:pt x="247" y="209"/>
                    </a:cubicBezTo>
                    <a:cubicBezTo>
                      <a:pt x="283" y="234"/>
                      <a:pt x="319" y="261"/>
                      <a:pt x="358" y="292"/>
                    </a:cubicBezTo>
                    <a:cubicBezTo>
                      <a:pt x="397" y="321"/>
                      <a:pt x="440" y="353"/>
                      <a:pt x="487" y="388"/>
                    </a:cubicBezTo>
                    <a:cubicBezTo>
                      <a:pt x="533" y="419"/>
                      <a:pt x="584" y="452"/>
                      <a:pt x="637" y="487"/>
                    </a:cubicBezTo>
                    <a:cubicBezTo>
                      <a:pt x="689" y="524"/>
                      <a:pt x="746" y="561"/>
                      <a:pt x="804" y="600"/>
                    </a:cubicBezTo>
                    <a:cubicBezTo>
                      <a:pt x="864" y="637"/>
                      <a:pt x="926" y="674"/>
                      <a:pt x="993" y="714"/>
                    </a:cubicBezTo>
                    <a:cubicBezTo>
                      <a:pt x="1123" y="798"/>
                      <a:pt x="1269" y="878"/>
                      <a:pt x="1423" y="965"/>
                    </a:cubicBezTo>
                    <a:cubicBezTo>
                      <a:pt x="1498" y="1010"/>
                      <a:pt x="1580" y="1053"/>
                      <a:pt x="1664" y="1098"/>
                    </a:cubicBezTo>
                    <a:cubicBezTo>
                      <a:pt x="1745" y="1142"/>
                      <a:pt x="1831" y="1187"/>
                      <a:pt x="1919" y="1236"/>
                    </a:cubicBezTo>
                    <a:cubicBezTo>
                      <a:pt x="2008" y="1281"/>
                      <a:pt x="2100" y="1327"/>
                      <a:pt x="2193" y="1374"/>
                    </a:cubicBezTo>
                    <a:cubicBezTo>
                      <a:pt x="2240" y="1397"/>
                      <a:pt x="2286" y="1421"/>
                      <a:pt x="2333" y="1446"/>
                    </a:cubicBezTo>
                    <a:cubicBezTo>
                      <a:pt x="2382" y="1469"/>
                      <a:pt x="2430" y="1493"/>
                      <a:pt x="2479" y="1516"/>
                    </a:cubicBezTo>
                    <a:cubicBezTo>
                      <a:pt x="2870" y="1710"/>
                      <a:pt x="3300" y="1909"/>
                      <a:pt x="3757" y="2113"/>
                    </a:cubicBezTo>
                    <a:cubicBezTo>
                      <a:pt x="4212" y="2317"/>
                      <a:pt x="4697" y="2528"/>
                      <a:pt x="5199" y="2738"/>
                    </a:cubicBezTo>
                    <a:cubicBezTo>
                      <a:pt x="5450" y="2843"/>
                      <a:pt x="5704" y="2950"/>
                      <a:pt x="5963" y="3057"/>
                    </a:cubicBezTo>
                    <a:cubicBezTo>
                      <a:pt x="6093" y="3111"/>
                      <a:pt x="6224" y="3166"/>
                      <a:pt x="6354" y="3220"/>
                    </a:cubicBezTo>
                    <a:cubicBezTo>
                      <a:pt x="6484" y="3275"/>
                      <a:pt x="6619" y="3323"/>
                      <a:pt x="6753" y="3376"/>
                    </a:cubicBezTo>
                    <a:cubicBezTo>
                      <a:pt x="7021" y="3479"/>
                      <a:pt x="7290" y="3582"/>
                      <a:pt x="7562" y="3685"/>
                    </a:cubicBezTo>
                    <a:cubicBezTo>
                      <a:pt x="7835" y="3786"/>
                      <a:pt x="8107" y="3882"/>
                      <a:pt x="8381" y="3981"/>
                    </a:cubicBezTo>
                    <a:cubicBezTo>
                      <a:pt x="8656" y="4078"/>
                      <a:pt x="8930" y="4173"/>
                      <a:pt x="9202" y="4269"/>
                    </a:cubicBezTo>
                    <a:cubicBezTo>
                      <a:pt x="9477" y="4362"/>
                      <a:pt x="9751" y="4455"/>
                      <a:pt x="10021" y="4549"/>
                    </a:cubicBezTo>
                    <a:cubicBezTo>
                      <a:pt x="10562" y="4734"/>
                      <a:pt x="11097" y="4909"/>
                      <a:pt x="11615" y="5078"/>
                    </a:cubicBezTo>
                    <a:cubicBezTo>
                      <a:pt x="12132" y="5247"/>
                      <a:pt x="12632" y="5409"/>
                      <a:pt x="13109" y="5558"/>
                    </a:cubicBezTo>
                    <a:cubicBezTo>
                      <a:pt x="13583" y="5710"/>
                      <a:pt x="14035" y="5850"/>
                      <a:pt x="14451" y="5979"/>
                    </a:cubicBezTo>
                    <a:cubicBezTo>
                      <a:pt x="14867" y="6107"/>
                      <a:pt x="15250" y="6222"/>
                      <a:pt x="15589" y="6323"/>
                    </a:cubicBezTo>
                    <a:cubicBezTo>
                      <a:pt x="15927" y="6426"/>
                      <a:pt x="16225" y="6512"/>
                      <a:pt x="16468" y="6584"/>
                    </a:cubicBezTo>
                    <a:cubicBezTo>
                      <a:pt x="16711" y="6656"/>
                      <a:pt x="16904" y="6708"/>
                      <a:pt x="17036" y="6745"/>
                    </a:cubicBezTo>
                    <a:cubicBezTo>
                      <a:pt x="17167" y="6782"/>
                      <a:pt x="17237" y="6804"/>
                      <a:pt x="17237" y="6804"/>
                    </a:cubicBezTo>
                    <a:cubicBezTo>
                      <a:pt x="17237" y="6804"/>
                      <a:pt x="17169" y="6778"/>
                      <a:pt x="17040" y="6730"/>
                    </a:cubicBezTo>
                    <a:cubicBezTo>
                      <a:pt x="16912" y="6683"/>
                      <a:pt x="16725" y="6613"/>
                      <a:pt x="16488" y="6527"/>
                    </a:cubicBezTo>
                    <a:cubicBezTo>
                      <a:pt x="16248" y="6440"/>
                      <a:pt x="15959" y="6335"/>
                      <a:pt x="15624" y="6214"/>
                    </a:cubicBezTo>
                    <a:cubicBezTo>
                      <a:pt x="15291" y="6093"/>
                      <a:pt x="14916" y="5959"/>
                      <a:pt x="14505" y="5815"/>
                    </a:cubicBezTo>
                    <a:cubicBezTo>
                      <a:pt x="14095" y="5667"/>
                      <a:pt x="13651" y="5510"/>
                      <a:pt x="13181" y="5346"/>
                    </a:cubicBezTo>
                    <a:cubicBezTo>
                      <a:pt x="12708" y="5183"/>
                      <a:pt x="12214" y="5004"/>
                      <a:pt x="11698" y="4827"/>
                    </a:cubicBezTo>
                    <a:cubicBezTo>
                      <a:pt x="11185" y="4646"/>
                      <a:pt x="10655" y="4461"/>
                      <a:pt x="10115" y="4273"/>
                    </a:cubicBezTo>
                    <a:cubicBezTo>
                      <a:pt x="9846" y="4179"/>
                      <a:pt x="9574" y="4084"/>
                      <a:pt x="9301" y="3990"/>
                    </a:cubicBezTo>
                    <a:cubicBezTo>
                      <a:pt x="9029" y="3891"/>
                      <a:pt x="8757" y="3794"/>
                      <a:pt x="8482" y="3697"/>
                    </a:cubicBezTo>
                    <a:cubicBezTo>
                      <a:pt x="8210" y="3599"/>
                      <a:pt x="7936" y="3504"/>
                      <a:pt x="7663" y="3407"/>
                    </a:cubicBezTo>
                    <a:cubicBezTo>
                      <a:pt x="7395" y="3306"/>
                      <a:pt x="7126" y="3205"/>
                      <a:pt x="6860" y="3103"/>
                    </a:cubicBezTo>
                    <a:cubicBezTo>
                      <a:pt x="6593" y="3006"/>
                      <a:pt x="6331" y="2899"/>
                      <a:pt x="6070" y="2796"/>
                    </a:cubicBezTo>
                    <a:cubicBezTo>
                      <a:pt x="5809" y="2693"/>
                      <a:pt x="5553" y="2592"/>
                      <a:pt x="5300" y="2491"/>
                    </a:cubicBezTo>
                    <a:cubicBezTo>
                      <a:pt x="4794" y="2288"/>
                      <a:pt x="4306" y="2096"/>
                      <a:pt x="3845" y="1907"/>
                    </a:cubicBezTo>
                    <a:cubicBezTo>
                      <a:pt x="3615" y="1812"/>
                      <a:pt x="3391" y="1718"/>
                      <a:pt x="3175" y="1627"/>
                    </a:cubicBezTo>
                    <a:cubicBezTo>
                      <a:pt x="3068" y="1580"/>
                      <a:pt x="2961" y="1535"/>
                      <a:pt x="2856" y="1493"/>
                    </a:cubicBezTo>
                    <a:cubicBezTo>
                      <a:pt x="2753" y="1448"/>
                      <a:pt x="2652" y="1403"/>
                      <a:pt x="2553" y="1358"/>
                    </a:cubicBezTo>
                    <a:cubicBezTo>
                      <a:pt x="2352" y="1275"/>
                      <a:pt x="2166" y="1183"/>
                      <a:pt x="1983" y="1103"/>
                    </a:cubicBezTo>
                    <a:cubicBezTo>
                      <a:pt x="1893" y="1063"/>
                      <a:pt x="1808" y="1022"/>
                      <a:pt x="1722" y="981"/>
                    </a:cubicBezTo>
                    <a:cubicBezTo>
                      <a:pt x="1637" y="942"/>
                      <a:pt x="1555" y="903"/>
                      <a:pt x="1475" y="862"/>
                    </a:cubicBezTo>
                    <a:cubicBezTo>
                      <a:pt x="1397" y="823"/>
                      <a:pt x="1321" y="786"/>
                      <a:pt x="1247" y="749"/>
                    </a:cubicBezTo>
                    <a:cubicBezTo>
                      <a:pt x="1210" y="730"/>
                      <a:pt x="1174" y="712"/>
                      <a:pt x="1138" y="693"/>
                    </a:cubicBezTo>
                    <a:cubicBezTo>
                      <a:pt x="1103" y="676"/>
                      <a:pt x="1070" y="656"/>
                      <a:pt x="1035" y="639"/>
                    </a:cubicBezTo>
                    <a:cubicBezTo>
                      <a:pt x="967" y="604"/>
                      <a:pt x="903" y="569"/>
                      <a:pt x="841" y="535"/>
                    </a:cubicBezTo>
                    <a:cubicBezTo>
                      <a:pt x="781" y="500"/>
                      <a:pt x="722" y="467"/>
                      <a:pt x="668" y="436"/>
                    </a:cubicBezTo>
                    <a:cubicBezTo>
                      <a:pt x="613" y="405"/>
                      <a:pt x="561" y="376"/>
                      <a:pt x="512" y="347"/>
                    </a:cubicBezTo>
                    <a:cubicBezTo>
                      <a:pt x="465" y="316"/>
                      <a:pt x="421" y="288"/>
                      <a:pt x="378" y="261"/>
                    </a:cubicBezTo>
                    <a:cubicBezTo>
                      <a:pt x="337" y="236"/>
                      <a:pt x="298" y="211"/>
                      <a:pt x="263" y="189"/>
                    </a:cubicBezTo>
                    <a:cubicBezTo>
                      <a:pt x="228" y="168"/>
                      <a:pt x="199" y="142"/>
                      <a:pt x="170" y="123"/>
                    </a:cubicBezTo>
                    <a:cubicBezTo>
                      <a:pt x="61" y="43"/>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7" name="Google Shape;1658;g24fa152ecfb_0_5107"/>
              <p:cNvSpPr/>
              <p:nvPr/>
            </p:nvSpPr>
            <p:spPr>
              <a:xfrm rot="4770000">
                <a:off x="10973880" y="-158400"/>
                <a:ext cx="163800" cy="37800"/>
              </a:xfrm>
              <a:custGeom>
                <a:avLst/>
                <a:gdLst/>
                <a:ahLst/>
                <a:cxnLst/>
                <a:rect l="l" t="t" r="r" b="b"/>
                <a:pathLst>
                  <a:path w="4923" h="1147">
                    <a:moveTo>
                      <a:pt x="1" y="1147"/>
                    </a:moveTo>
                    <a:lnTo>
                      <a:pt x="4923" y="1"/>
                    </a:ln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8" name="Google Shape;1659;g24fa152ecfb_0_5107"/>
              <p:cNvSpPr/>
              <p:nvPr/>
            </p:nvSpPr>
            <p:spPr>
              <a:xfrm rot="4770000">
                <a:off x="10697760" y="-316080"/>
                <a:ext cx="108000" cy="257400"/>
              </a:xfrm>
              <a:custGeom>
                <a:avLst/>
                <a:gdLst/>
                <a:ahLst/>
                <a:cxnLst/>
                <a:rect l="l" t="t" r="r" b="b"/>
                <a:pathLst>
                  <a:path w="3252" h="7734">
                    <a:moveTo>
                      <a:pt x="3251" y="0"/>
                    </a:moveTo>
                    <a:lnTo>
                      <a:pt x="3251" y="0"/>
                    </a:lnTo>
                    <a:cubicBezTo>
                      <a:pt x="3251" y="0"/>
                      <a:pt x="1135" y="1518"/>
                      <a:pt x="567" y="3447"/>
                    </a:cubicBezTo>
                    <a:cubicBezTo>
                      <a:pt x="1" y="5377"/>
                      <a:pt x="399" y="6733"/>
                      <a:pt x="22" y="7733"/>
                    </a:cubicBezTo>
                    <a:cubicBezTo>
                      <a:pt x="22" y="7733"/>
                      <a:pt x="1697" y="6301"/>
                      <a:pt x="2378" y="4759"/>
                    </a:cubicBezTo>
                    <a:cubicBezTo>
                      <a:pt x="3059" y="3214"/>
                      <a:pt x="3251" y="0"/>
                      <a:pt x="325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19" name="Google Shape;1660;g24fa152ecfb_0_5107"/>
              <p:cNvSpPr/>
              <p:nvPr/>
            </p:nvSpPr>
            <p:spPr>
              <a:xfrm rot="4770000">
                <a:off x="10772280" y="-254160"/>
                <a:ext cx="66960" cy="154800"/>
              </a:xfrm>
              <a:custGeom>
                <a:avLst/>
                <a:gdLst/>
                <a:ahLst/>
                <a:cxnLst/>
                <a:rect l="l" t="t" r="r" b="b"/>
                <a:pathLst>
                  <a:path w="2021" h="4650">
                    <a:moveTo>
                      <a:pt x="2020" y="0"/>
                    </a:moveTo>
                    <a:lnTo>
                      <a:pt x="2020" y="0"/>
                    </a:lnTo>
                    <a:cubicBezTo>
                      <a:pt x="2020" y="0"/>
                      <a:pt x="2014" y="20"/>
                      <a:pt x="1999" y="55"/>
                    </a:cubicBezTo>
                    <a:cubicBezTo>
                      <a:pt x="1985" y="90"/>
                      <a:pt x="1966" y="140"/>
                      <a:pt x="1941" y="206"/>
                    </a:cubicBezTo>
                    <a:cubicBezTo>
                      <a:pt x="1929" y="239"/>
                      <a:pt x="1917" y="274"/>
                      <a:pt x="1902" y="313"/>
                    </a:cubicBezTo>
                    <a:cubicBezTo>
                      <a:pt x="1886" y="352"/>
                      <a:pt x="1869" y="395"/>
                      <a:pt x="1851" y="440"/>
                    </a:cubicBezTo>
                    <a:cubicBezTo>
                      <a:pt x="1834" y="485"/>
                      <a:pt x="1814" y="531"/>
                      <a:pt x="1793" y="582"/>
                    </a:cubicBezTo>
                    <a:cubicBezTo>
                      <a:pt x="1773" y="632"/>
                      <a:pt x="1754" y="685"/>
                      <a:pt x="1729" y="739"/>
                    </a:cubicBezTo>
                    <a:cubicBezTo>
                      <a:pt x="1682" y="848"/>
                      <a:pt x="1631" y="967"/>
                      <a:pt x="1579" y="1092"/>
                    </a:cubicBezTo>
                    <a:cubicBezTo>
                      <a:pt x="1524" y="1214"/>
                      <a:pt x="1466" y="1346"/>
                      <a:pt x="1408" y="1481"/>
                    </a:cubicBezTo>
                    <a:cubicBezTo>
                      <a:pt x="1345" y="1615"/>
                      <a:pt x="1283" y="1755"/>
                      <a:pt x="1219" y="1897"/>
                    </a:cubicBezTo>
                    <a:cubicBezTo>
                      <a:pt x="1155" y="2037"/>
                      <a:pt x="1092" y="2183"/>
                      <a:pt x="1024" y="2325"/>
                    </a:cubicBezTo>
                    <a:cubicBezTo>
                      <a:pt x="892" y="2613"/>
                      <a:pt x="762" y="2901"/>
                      <a:pt x="637" y="3169"/>
                    </a:cubicBezTo>
                    <a:cubicBezTo>
                      <a:pt x="577" y="3305"/>
                      <a:pt x="518" y="3436"/>
                      <a:pt x="462" y="3560"/>
                    </a:cubicBezTo>
                    <a:cubicBezTo>
                      <a:pt x="406" y="3685"/>
                      <a:pt x="353" y="3803"/>
                      <a:pt x="306" y="3912"/>
                    </a:cubicBezTo>
                    <a:cubicBezTo>
                      <a:pt x="258" y="4021"/>
                      <a:pt x="217" y="4122"/>
                      <a:pt x="178" y="4212"/>
                    </a:cubicBezTo>
                    <a:cubicBezTo>
                      <a:pt x="139" y="4301"/>
                      <a:pt x="108" y="4379"/>
                      <a:pt x="83" y="4443"/>
                    </a:cubicBezTo>
                    <a:cubicBezTo>
                      <a:pt x="55" y="4508"/>
                      <a:pt x="36" y="4560"/>
                      <a:pt x="20" y="4595"/>
                    </a:cubicBezTo>
                    <a:cubicBezTo>
                      <a:pt x="7" y="4630"/>
                      <a:pt x="1" y="4650"/>
                      <a:pt x="1" y="4650"/>
                    </a:cubicBezTo>
                    <a:cubicBezTo>
                      <a:pt x="1" y="4650"/>
                      <a:pt x="13" y="4634"/>
                      <a:pt x="36" y="4603"/>
                    </a:cubicBezTo>
                    <a:cubicBezTo>
                      <a:pt x="59" y="4574"/>
                      <a:pt x="94" y="4531"/>
                      <a:pt x="133" y="4473"/>
                    </a:cubicBezTo>
                    <a:cubicBezTo>
                      <a:pt x="174" y="4416"/>
                      <a:pt x="225" y="4348"/>
                      <a:pt x="279" y="4266"/>
                    </a:cubicBezTo>
                    <a:cubicBezTo>
                      <a:pt x="336" y="4187"/>
                      <a:pt x="396" y="4095"/>
                      <a:pt x="460" y="3994"/>
                    </a:cubicBezTo>
                    <a:cubicBezTo>
                      <a:pt x="524" y="3893"/>
                      <a:pt x="592" y="3782"/>
                      <a:pt x="662" y="3663"/>
                    </a:cubicBezTo>
                    <a:cubicBezTo>
                      <a:pt x="732" y="3545"/>
                      <a:pt x="806" y="3420"/>
                      <a:pt x="876" y="3290"/>
                    </a:cubicBezTo>
                    <a:cubicBezTo>
                      <a:pt x="948" y="3158"/>
                      <a:pt x="1020" y="3021"/>
                      <a:pt x="1090" y="2879"/>
                    </a:cubicBezTo>
                    <a:cubicBezTo>
                      <a:pt x="1125" y="2809"/>
                      <a:pt x="1162" y="2739"/>
                      <a:pt x="1197" y="2667"/>
                    </a:cubicBezTo>
                    <a:cubicBezTo>
                      <a:pt x="1230" y="2595"/>
                      <a:pt x="1264" y="2523"/>
                      <a:pt x="1299" y="2451"/>
                    </a:cubicBezTo>
                    <a:cubicBezTo>
                      <a:pt x="1365" y="2305"/>
                      <a:pt x="1427" y="2158"/>
                      <a:pt x="1489" y="2012"/>
                    </a:cubicBezTo>
                    <a:cubicBezTo>
                      <a:pt x="1503" y="1977"/>
                      <a:pt x="1518" y="1940"/>
                      <a:pt x="1534" y="1905"/>
                    </a:cubicBezTo>
                    <a:cubicBezTo>
                      <a:pt x="1548" y="1868"/>
                      <a:pt x="1561" y="1831"/>
                      <a:pt x="1575" y="1796"/>
                    </a:cubicBezTo>
                    <a:cubicBezTo>
                      <a:pt x="1602" y="1722"/>
                      <a:pt x="1629" y="1652"/>
                      <a:pt x="1655" y="1580"/>
                    </a:cubicBezTo>
                    <a:cubicBezTo>
                      <a:pt x="1707" y="1440"/>
                      <a:pt x="1750" y="1300"/>
                      <a:pt x="1793" y="1169"/>
                    </a:cubicBezTo>
                    <a:cubicBezTo>
                      <a:pt x="1832" y="1037"/>
                      <a:pt x="1865" y="911"/>
                      <a:pt x="1896" y="794"/>
                    </a:cubicBezTo>
                    <a:cubicBezTo>
                      <a:pt x="1925" y="677"/>
                      <a:pt x="1943" y="566"/>
                      <a:pt x="1962" y="471"/>
                    </a:cubicBezTo>
                    <a:cubicBezTo>
                      <a:pt x="1970" y="422"/>
                      <a:pt x="1981" y="379"/>
                      <a:pt x="1987" y="337"/>
                    </a:cubicBezTo>
                    <a:cubicBezTo>
                      <a:pt x="1991" y="294"/>
                      <a:pt x="1995" y="255"/>
                      <a:pt x="1999" y="220"/>
                    </a:cubicBezTo>
                    <a:cubicBezTo>
                      <a:pt x="2009" y="150"/>
                      <a:pt x="2013" y="95"/>
                      <a:pt x="2016" y="59"/>
                    </a:cubicBezTo>
                    <a:cubicBezTo>
                      <a:pt x="2020" y="22"/>
                      <a:pt x="2020" y="0"/>
                      <a:pt x="202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20" name="Google Shape;1661;g24fa152ecfb_0_5107"/>
              <p:cNvSpPr/>
              <p:nvPr/>
            </p:nvSpPr>
            <p:spPr>
              <a:xfrm rot="4770000">
                <a:off x="10388520" y="-93960"/>
                <a:ext cx="62280" cy="55080"/>
              </a:xfrm>
              <a:custGeom>
                <a:avLst/>
                <a:gdLst/>
                <a:ahLst/>
                <a:cxnLst/>
                <a:rect l="l" t="t" r="r" b="b"/>
                <a:pathLst>
                  <a:path w="1876" h="1661">
                    <a:moveTo>
                      <a:pt x="938" y="1"/>
                    </a:moveTo>
                    <a:cubicBezTo>
                      <a:pt x="841" y="1"/>
                      <a:pt x="742" y="18"/>
                      <a:pt x="646" y="54"/>
                    </a:cubicBezTo>
                    <a:cubicBezTo>
                      <a:pt x="218" y="214"/>
                      <a:pt x="0" y="692"/>
                      <a:pt x="160" y="1122"/>
                    </a:cubicBezTo>
                    <a:cubicBezTo>
                      <a:pt x="285" y="1455"/>
                      <a:pt x="602" y="1661"/>
                      <a:pt x="938" y="1661"/>
                    </a:cubicBezTo>
                    <a:cubicBezTo>
                      <a:pt x="1034" y="1661"/>
                      <a:pt x="1132" y="1644"/>
                      <a:pt x="1228" y="1608"/>
                    </a:cubicBezTo>
                    <a:cubicBezTo>
                      <a:pt x="1658" y="1447"/>
                      <a:pt x="1876" y="970"/>
                      <a:pt x="1714" y="540"/>
                    </a:cubicBezTo>
                    <a:cubicBezTo>
                      <a:pt x="1590" y="207"/>
                      <a:pt x="1274"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21" name="Google Shape;1662;g24fa152ecfb_0_5107"/>
              <p:cNvSpPr/>
              <p:nvPr/>
            </p:nvSpPr>
            <p:spPr>
              <a:xfrm rot="4770000">
                <a:off x="11058480" y="-89640"/>
                <a:ext cx="62280" cy="55080"/>
              </a:xfrm>
              <a:custGeom>
                <a:avLst/>
                <a:gdLst/>
                <a:ahLst/>
                <a:cxnLst/>
                <a:rect l="l" t="t" r="r" b="b"/>
                <a:pathLst>
                  <a:path w="1877" h="1662">
                    <a:moveTo>
                      <a:pt x="940" y="0"/>
                    </a:moveTo>
                    <a:cubicBezTo>
                      <a:pt x="843" y="0"/>
                      <a:pt x="744" y="18"/>
                      <a:pt x="649" y="54"/>
                    </a:cubicBezTo>
                    <a:cubicBezTo>
                      <a:pt x="219" y="215"/>
                      <a:pt x="1" y="692"/>
                      <a:pt x="160" y="1122"/>
                    </a:cubicBezTo>
                    <a:cubicBezTo>
                      <a:pt x="286" y="1455"/>
                      <a:pt x="602" y="1661"/>
                      <a:pt x="937" y="1661"/>
                    </a:cubicBezTo>
                    <a:cubicBezTo>
                      <a:pt x="1034" y="1661"/>
                      <a:pt x="1133" y="1644"/>
                      <a:pt x="1228" y="1608"/>
                    </a:cubicBezTo>
                    <a:cubicBezTo>
                      <a:pt x="1658" y="1449"/>
                      <a:pt x="1876" y="970"/>
                      <a:pt x="1717" y="540"/>
                    </a:cubicBezTo>
                    <a:cubicBezTo>
                      <a:pt x="1591" y="206"/>
                      <a:pt x="1275" y="0"/>
                      <a:pt x="940"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22" name="Google Shape;1663;g24fa152ecfb_0_5107"/>
              <p:cNvSpPr/>
              <p:nvPr/>
            </p:nvSpPr>
            <p:spPr>
              <a:xfrm rot="4770000">
                <a:off x="10306800" y="55440"/>
                <a:ext cx="62280" cy="55080"/>
              </a:xfrm>
              <a:custGeom>
                <a:avLst/>
                <a:gdLst/>
                <a:ahLst/>
                <a:cxnLst/>
                <a:rect l="l" t="t" r="r" b="b"/>
                <a:pathLst>
                  <a:path w="1876" h="1661">
                    <a:moveTo>
                      <a:pt x="937" y="1"/>
                    </a:moveTo>
                    <a:cubicBezTo>
                      <a:pt x="841" y="1"/>
                      <a:pt x="744" y="18"/>
                      <a:pt x="648" y="53"/>
                    </a:cubicBezTo>
                    <a:cubicBezTo>
                      <a:pt x="219" y="215"/>
                      <a:pt x="1" y="691"/>
                      <a:pt x="160" y="1121"/>
                    </a:cubicBezTo>
                    <a:cubicBezTo>
                      <a:pt x="285" y="1455"/>
                      <a:pt x="602" y="1661"/>
                      <a:pt x="937" y="1661"/>
                    </a:cubicBezTo>
                    <a:cubicBezTo>
                      <a:pt x="1034" y="1661"/>
                      <a:pt x="1132" y="1644"/>
                      <a:pt x="1228" y="1608"/>
                    </a:cubicBezTo>
                    <a:cubicBezTo>
                      <a:pt x="1658" y="1448"/>
                      <a:pt x="1876" y="970"/>
                      <a:pt x="1716" y="540"/>
                    </a:cubicBezTo>
                    <a:cubicBezTo>
                      <a:pt x="1591" y="207"/>
                      <a:pt x="1274" y="1"/>
                      <a:pt x="93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23" name="Google Shape;1664;g24fa152ecfb_0_5107"/>
              <p:cNvSpPr/>
              <p:nvPr/>
            </p:nvSpPr>
            <p:spPr>
              <a:xfrm rot="4770000">
                <a:off x="10306440" y="185760"/>
                <a:ext cx="62280" cy="55080"/>
              </a:xfrm>
              <a:custGeom>
                <a:avLst/>
                <a:gdLst/>
                <a:ahLst/>
                <a:cxnLst/>
                <a:rect l="l" t="t" r="r" b="b"/>
                <a:pathLst>
                  <a:path w="1878" h="1661">
                    <a:moveTo>
                      <a:pt x="938" y="1"/>
                    </a:moveTo>
                    <a:cubicBezTo>
                      <a:pt x="841" y="1"/>
                      <a:pt x="743" y="18"/>
                      <a:pt x="648" y="53"/>
                    </a:cubicBezTo>
                    <a:cubicBezTo>
                      <a:pt x="218" y="215"/>
                      <a:pt x="0" y="691"/>
                      <a:pt x="161" y="1121"/>
                    </a:cubicBezTo>
                    <a:cubicBezTo>
                      <a:pt x="285" y="1455"/>
                      <a:pt x="601" y="1661"/>
                      <a:pt x="938" y="1661"/>
                    </a:cubicBezTo>
                    <a:cubicBezTo>
                      <a:pt x="1035" y="1661"/>
                      <a:pt x="1133" y="1644"/>
                      <a:pt x="1230" y="1608"/>
                    </a:cubicBezTo>
                    <a:cubicBezTo>
                      <a:pt x="1659" y="1448"/>
                      <a:pt x="1877" y="970"/>
                      <a:pt x="1716" y="540"/>
                    </a:cubicBezTo>
                    <a:cubicBezTo>
                      <a:pt x="1592" y="207"/>
                      <a:pt x="1275"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224" name="Google Shape;1665;g24fa152ecfb_0_5107"/>
            <p:cNvGrpSpPr/>
            <p:nvPr/>
          </p:nvGrpSpPr>
          <p:grpSpPr>
            <a:xfrm>
              <a:off x="10699920" y="-792360"/>
              <a:ext cx="2638440" cy="2644560"/>
              <a:chOff x="10699920" y="-792360"/>
              <a:chExt cx="2638440" cy="2644560"/>
            </a:xfrm>
          </p:grpSpPr>
          <p:sp>
            <p:nvSpPr>
              <p:cNvPr id="225" name="Google Shape;1666;g24fa152ecfb_0_5107"/>
              <p:cNvSpPr/>
              <p:nvPr/>
            </p:nvSpPr>
            <p:spPr>
              <a:xfrm rot="2839200">
                <a:off x="11797560" y="1117800"/>
                <a:ext cx="363240" cy="83880"/>
              </a:xfrm>
              <a:custGeom>
                <a:avLst/>
                <a:gdLst/>
                <a:ahLst/>
                <a:cxnLst/>
                <a:rect l="l" t="t" r="r" b="b"/>
                <a:pathLst>
                  <a:path w="10909" h="2530">
                    <a:moveTo>
                      <a:pt x="8635" y="0"/>
                    </a:moveTo>
                    <a:cubicBezTo>
                      <a:pt x="8282" y="0"/>
                      <a:pt x="7917" y="24"/>
                      <a:pt x="7566" y="85"/>
                    </a:cubicBezTo>
                    <a:cubicBezTo>
                      <a:pt x="6301" y="307"/>
                      <a:pt x="3904" y="1164"/>
                      <a:pt x="1540" y="1164"/>
                    </a:cubicBezTo>
                    <a:cubicBezTo>
                      <a:pt x="1021" y="1164"/>
                      <a:pt x="504" y="1123"/>
                      <a:pt x="0" y="1024"/>
                    </a:cubicBezTo>
                    <a:lnTo>
                      <a:pt x="0" y="1024"/>
                    </a:lnTo>
                    <a:cubicBezTo>
                      <a:pt x="0" y="1025"/>
                      <a:pt x="3687" y="2530"/>
                      <a:pt x="5595" y="2530"/>
                    </a:cubicBezTo>
                    <a:cubicBezTo>
                      <a:pt x="5648" y="2530"/>
                      <a:pt x="5699" y="2529"/>
                      <a:pt x="5749" y="2526"/>
                    </a:cubicBezTo>
                    <a:cubicBezTo>
                      <a:pt x="7603" y="2437"/>
                      <a:pt x="10048" y="587"/>
                      <a:pt x="10908" y="272"/>
                    </a:cubicBezTo>
                    <a:cubicBezTo>
                      <a:pt x="10908" y="272"/>
                      <a:pt x="9835" y="0"/>
                      <a:pt x="8635"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26" name="Google Shape;1667;g24fa152ecfb_0_5107"/>
              <p:cNvSpPr/>
              <p:nvPr/>
            </p:nvSpPr>
            <p:spPr>
              <a:xfrm rot="2839200">
                <a:off x="11810880" y="1101600"/>
                <a:ext cx="235080" cy="35640"/>
              </a:xfrm>
              <a:custGeom>
                <a:avLst/>
                <a:gdLst/>
                <a:ahLst/>
                <a:cxnLst/>
                <a:rect l="l" t="t" r="r" b="b"/>
                <a:pathLst>
                  <a:path w="7062" h="1077">
                    <a:moveTo>
                      <a:pt x="7062" y="240"/>
                    </a:moveTo>
                    <a:cubicBezTo>
                      <a:pt x="7062" y="240"/>
                      <a:pt x="2889" y="1076"/>
                      <a:pt x="0" y="0"/>
                    </a:cubicBezTo>
                  </a:path>
                </a:pathLst>
              </a:custGeom>
              <a:solidFill>
                <a:schemeClr val="dk1"/>
              </a:solidFill>
              <a:ln w="452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nvGrpSpPr>
              <p:cNvPr id="227" name="Google Shape;1668;g24fa152ecfb_0_5107"/>
              <p:cNvGrpSpPr/>
              <p:nvPr/>
            </p:nvGrpSpPr>
            <p:grpSpPr>
              <a:xfrm>
                <a:off x="10699920" y="-792360"/>
                <a:ext cx="2638440" cy="2644560"/>
                <a:chOff x="10699920" y="-792360"/>
                <a:chExt cx="2638440" cy="2644560"/>
              </a:xfrm>
            </p:grpSpPr>
            <p:grpSp>
              <p:nvGrpSpPr>
                <p:cNvPr id="228" name="Google Shape;1669;g24fa152ecfb_0_5107"/>
                <p:cNvGrpSpPr/>
                <p:nvPr/>
              </p:nvGrpSpPr>
              <p:grpSpPr>
                <a:xfrm>
                  <a:off x="10699920" y="-792360"/>
                  <a:ext cx="2638440" cy="2644560"/>
                  <a:chOff x="10699920" y="-792360"/>
                  <a:chExt cx="2638440" cy="2644560"/>
                </a:xfrm>
              </p:grpSpPr>
              <p:sp>
                <p:nvSpPr>
                  <p:cNvPr id="229" name="Google Shape;1670;g24fa152ecfb_0_5107"/>
                  <p:cNvSpPr/>
                  <p:nvPr/>
                </p:nvSpPr>
                <p:spPr>
                  <a:xfrm rot="2839200">
                    <a:off x="11293920" y="-621720"/>
                    <a:ext cx="1450080" cy="2251440"/>
                  </a:xfrm>
                  <a:custGeom>
                    <a:avLst/>
                    <a:gdLst/>
                    <a:ahLst/>
                    <a:cxnLst/>
                    <a:rect l="l" t="t" r="r" b="b"/>
                    <a:pathLst>
                      <a:path w="43512" h="67544">
                        <a:moveTo>
                          <a:pt x="43512" y="67543"/>
                        </a:moveTo>
                        <a:cubicBezTo>
                          <a:pt x="43512" y="67543"/>
                          <a:pt x="37824" y="59756"/>
                          <a:pt x="35116" y="55591"/>
                        </a:cubicBezTo>
                        <a:cubicBezTo>
                          <a:pt x="32408" y="51426"/>
                          <a:pt x="31054" y="48801"/>
                          <a:pt x="28616" y="46175"/>
                        </a:cubicBezTo>
                        <a:cubicBezTo>
                          <a:pt x="26176" y="43549"/>
                          <a:pt x="20937" y="38294"/>
                          <a:pt x="17955" y="35214"/>
                        </a:cubicBezTo>
                        <a:cubicBezTo>
                          <a:pt x="14975" y="32135"/>
                          <a:pt x="9915" y="27604"/>
                          <a:pt x="7209" y="21902"/>
                        </a:cubicBezTo>
                        <a:cubicBezTo>
                          <a:pt x="4503" y="16200"/>
                          <a:pt x="1985" y="4708"/>
                          <a:pt x="1"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0" name="Google Shape;1671;g24fa152ecfb_0_5107"/>
                  <p:cNvSpPr/>
                  <p:nvPr/>
                </p:nvSpPr>
                <p:spPr>
                  <a:xfrm rot="2839200">
                    <a:off x="11608560" y="65880"/>
                    <a:ext cx="49680" cy="767520"/>
                  </a:xfrm>
                  <a:custGeom>
                    <a:avLst/>
                    <a:gdLst/>
                    <a:ahLst/>
                    <a:cxnLst/>
                    <a:rect l="l" t="t" r="r" b="b"/>
                    <a:pathLst>
                      <a:path w="1505" h="23039">
                        <a:moveTo>
                          <a:pt x="125" y="23039"/>
                        </a:moveTo>
                        <a:cubicBezTo>
                          <a:pt x="125" y="23039"/>
                          <a:pt x="1" y="15033"/>
                          <a:pt x="139" y="12411"/>
                        </a:cubicBezTo>
                        <a:cubicBezTo>
                          <a:pt x="279" y="9786"/>
                          <a:pt x="1505" y="6261"/>
                          <a:pt x="1417" y="4497"/>
                        </a:cubicBezTo>
                        <a:cubicBezTo>
                          <a:pt x="1330" y="2732"/>
                          <a:pt x="624" y="1"/>
                          <a:pt x="624"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1" name="Google Shape;1672;g24fa152ecfb_0_5107"/>
                  <p:cNvSpPr/>
                  <p:nvPr/>
                </p:nvSpPr>
                <p:spPr>
                  <a:xfrm rot="2839200">
                    <a:off x="11362320" y="81360"/>
                    <a:ext cx="357120" cy="475920"/>
                  </a:xfrm>
                  <a:custGeom>
                    <a:avLst/>
                    <a:gdLst/>
                    <a:ahLst/>
                    <a:cxnLst/>
                    <a:rect l="l" t="t" r="r" b="b"/>
                    <a:pathLst>
                      <a:path w="10720" h="14288">
                        <a:moveTo>
                          <a:pt x="1" y="13243"/>
                        </a:moveTo>
                        <a:cubicBezTo>
                          <a:pt x="1" y="13243"/>
                          <a:pt x="3038" y="8976"/>
                          <a:pt x="3989" y="7743"/>
                        </a:cubicBezTo>
                        <a:cubicBezTo>
                          <a:pt x="4940" y="6510"/>
                          <a:pt x="7339" y="4930"/>
                          <a:pt x="7882" y="4298"/>
                        </a:cubicBezTo>
                        <a:cubicBezTo>
                          <a:pt x="8426" y="3665"/>
                          <a:pt x="10609" y="1354"/>
                          <a:pt x="10720" y="0"/>
                        </a:cubicBezTo>
                        <a:cubicBezTo>
                          <a:pt x="10720" y="0"/>
                          <a:pt x="10055" y="3214"/>
                          <a:pt x="9012" y="4932"/>
                        </a:cubicBezTo>
                        <a:cubicBezTo>
                          <a:pt x="7969" y="6650"/>
                          <a:pt x="6201" y="9949"/>
                          <a:pt x="5748" y="11124"/>
                        </a:cubicBezTo>
                        <a:cubicBezTo>
                          <a:pt x="5294" y="12299"/>
                          <a:pt x="4115" y="14287"/>
                          <a:pt x="4115" y="14287"/>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2" name="Google Shape;1673;g24fa152ecfb_0_5107"/>
                  <p:cNvSpPr/>
                  <p:nvPr/>
                </p:nvSpPr>
                <p:spPr>
                  <a:xfrm rot="2839200">
                    <a:off x="11762640" y="802080"/>
                    <a:ext cx="559440" cy="99360"/>
                  </a:xfrm>
                  <a:custGeom>
                    <a:avLst/>
                    <a:gdLst/>
                    <a:ahLst/>
                    <a:cxnLst/>
                    <a:rect l="l" t="t" r="r" b="b"/>
                    <a:pathLst>
                      <a:path w="16790" h="2995">
                        <a:moveTo>
                          <a:pt x="16789" y="2994"/>
                        </a:moveTo>
                        <a:cubicBezTo>
                          <a:pt x="16789" y="2994"/>
                          <a:pt x="13126" y="2205"/>
                          <a:pt x="11362" y="2368"/>
                        </a:cubicBezTo>
                        <a:cubicBezTo>
                          <a:pt x="9599" y="2533"/>
                          <a:pt x="7292" y="2973"/>
                          <a:pt x="5934" y="2660"/>
                        </a:cubicBezTo>
                        <a:cubicBezTo>
                          <a:pt x="4578" y="2347"/>
                          <a:pt x="0" y="0"/>
                          <a:pt x="0" y="0"/>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3" name="Google Shape;1674;g24fa152ecfb_0_5107"/>
                  <p:cNvSpPr/>
                  <p:nvPr/>
                </p:nvSpPr>
                <p:spPr>
                  <a:xfrm rot="2839200">
                    <a:off x="12027600" y="781920"/>
                    <a:ext cx="232200" cy="196920"/>
                  </a:xfrm>
                  <a:custGeom>
                    <a:avLst/>
                    <a:gdLst/>
                    <a:ahLst/>
                    <a:cxnLst/>
                    <a:rect l="l" t="t" r="r" b="b"/>
                    <a:pathLst>
                      <a:path w="6978" h="5915">
                        <a:moveTo>
                          <a:pt x="6977" y="1"/>
                        </a:moveTo>
                        <a:cubicBezTo>
                          <a:pt x="6977" y="1"/>
                          <a:pt x="4532" y="1898"/>
                          <a:pt x="3446" y="2756"/>
                        </a:cubicBezTo>
                        <a:cubicBezTo>
                          <a:pt x="2359" y="3613"/>
                          <a:pt x="1378" y="5915"/>
                          <a:pt x="1" y="5872"/>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4" name="Google Shape;1675;g24fa152ecfb_0_5107"/>
                  <p:cNvSpPr/>
                  <p:nvPr/>
                </p:nvSpPr>
                <p:spPr>
                  <a:xfrm rot="2839200">
                    <a:off x="11658960" y="1350360"/>
                    <a:ext cx="617400" cy="272880"/>
                  </a:xfrm>
                  <a:custGeom>
                    <a:avLst/>
                    <a:gdLst/>
                    <a:ahLst/>
                    <a:cxnLst/>
                    <a:rect l="l" t="t" r="r" b="b"/>
                    <a:pathLst>
                      <a:path w="18529" h="8201">
                        <a:moveTo>
                          <a:pt x="1" y="1"/>
                        </a:moveTo>
                        <a:cubicBezTo>
                          <a:pt x="1" y="1"/>
                          <a:pt x="3565" y="2736"/>
                          <a:pt x="4648" y="4005"/>
                        </a:cubicBezTo>
                        <a:cubicBezTo>
                          <a:pt x="5732" y="5273"/>
                          <a:pt x="8340" y="7483"/>
                          <a:pt x="9482" y="7765"/>
                        </a:cubicBezTo>
                        <a:cubicBezTo>
                          <a:pt x="10804" y="8090"/>
                          <a:pt x="12006" y="8201"/>
                          <a:pt x="13079" y="8201"/>
                        </a:cubicBezTo>
                        <a:cubicBezTo>
                          <a:pt x="15327" y="8201"/>
                          <a:pt x="17007" y="7718"/>
                          <a:pt x="18023" y="7718"/>
                        </a:cubicBezTo>
                        <a:cubicBezTo>
                          <a:pt x="18215" y="7718"/>
                          <a:pt x="18384" y="7735"/>
                          <a:pt x="18529" y="7777"/>
                        </a:cubicBezTo>
                        <a:cubicBezTo>
                          <a:pt x="18529" y="7777"/>
                          <a:pt x="16268" y="6915"/>
                          <a:pt x="14369" y="5781"/>
                        </a:cubicBezTo>
                        <a:cubicBezTo>
                          <a:pt x="12473" y="4649"/>
                          <a:pt x="9942" y="3333"/>
                          <a:pt x="7815" y="2968"/>
                        </a:cubicBezTo>
                        <a:cubicBezTo>
                          <a:pt x="5691" y="2604"/>
                          <a:pt x="1814" y="1118"/>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5" name="Google Shape;1676;g24fa152ecfb_0_5107"/>
                  <p:cNvSpPr/>
                  <p:nvPr/>
                </p:nvSpPr>
                <p:spPr>
                  <a:xfrm rot="2839200">
                    <a:off x="11657520" y="1176480"/>
                    <a:ext cx="525600" cy="319320"/>
                  </a:xfrm>
                  <a:custGeom>
                    <a:avLst/>
                    <a:gdLst/>
                    <a:ahLst/>
                    <a:cxnLst/>
                    <a:rect l="l" t="t" r="r" b="b"/>
                    <a:pathLst>
                      <a:path w="15779" h="9595">
                        <a:moveTo>
                          <a:pt x="1" y="0"/>
                        </a:moveTo>
                        <a:cubicBezTo>
                          <a:pt x="1" y="0"/>
                          <a:pt x="50" y="55"/>
                          <a:pt x="143" y="154"/>
                        </a:cubicBezTo>
                        <a:cubicBezTo>
                          <a:pt x="236" y="255"/>
                          <a:pt x="372" y="401"/>
                          <a:pt x="548" y="586"/>
                        </a:cubicBezTo>
                        <a:cubicBezTo>
                          <a:pt x="725" y="771"/>
                          <a:pt x="937" y="994"/>
                          <a:pt x="1188" y="1247"/>
                        </a:cubicBezTo>
                        <a:cubicBezTo>
                          <a:pt x="1312" y="1374"/>
                          <a:pt x="1444" y="1508"/>
                          <a:pt x="1584" y="1650"/>
                        </a:cubicBezTo>
                        <a:cubicBezTo>
                          <a:pt x="1726" y="1790"/>
                          <a:pt x="1876" y="1936"/>
                          <a:pt x="2032" y="2089"/>
                        </a:cubicBezTo>
                        <a:cubicBezTo>
                          <a:pt x="2112" y="2165"/>
                          <a:pt x="2193" y="2241"/>
                          <a:pt x="2275" y="2321"/>
                        </a:cubicBezTo>
                        <a:cubicBezTo>
                          <a:pt x="2316" y="2360"/>
                          <a:pt x="2359" y="2399"/>
                          <a:pt x="2400" y="2440"/>
                        </a:cubicBezTo>
                        <a:cubicBezTo>
                          <a:pt x="2421" y="2459"/>
                          <a:pt x="2442" y="2479"/>
                          <a:pt x="2464" y="2500"/>
                        </a:cubicBezTo>
                        <a:lnTo>
                          <a:pt x="2530" y="2558"/>
                        </a:lnTo>
                        <a:cubicBezTo>
                          <a:pt x="2619" y="2638"/>
                          <a:pt x="2709" y="2718"/>
                          <a:pt x="2802" y="2800"/>
                        </a:cubicBezTo>
                        <a:lnTo>
                          <a:pt x="2820" y="2815"/>
                        </a:lnTo>
                        <a:lnTo>
                          <a:pt x="2839" y="2831"/>
                        </a:lnTo>
                        <a:lnTo>
                          <a:pt x="2874" y="2860"/>
                        </a:lnTo>
                        <a:cubicBezTo>
                          <a:pt x="2898" y="2879"/>
                          <a:pt x="2923" y="2899"/>
                          <a:pt x="2946" y="2918"/>
                        </a:cubicBezTo>
                        <a:cubicBezTo>
                          <a:pt x="2995" y="2955"/>
                          <a:pt x="3044" y="2994"/>
                          <a:pt x="3092" y="3035"/>
                        </a:cubicBezTo>
                        <a:cubicBezTo>
                          <a:pt x="3189" y="3113"/>
                          <a:pt x="3289" y="3193"/>
                          <a:pt x="3388" y="3272"/>
                        </a:cubicBezTo>
                        <a:cubicBezTo>
                          <a:pt x="3493" y="3350"/>
                          <a:pt x="3598" y="3428"/>
                          <a:pt x="3703" y="3508"/>
                        </a:cubicBezTo>
                        <a:cubicBezTo>
                          <a:pt x="3810" y="3586"/>
                          <a:pt x="3917" y="3667"/>
                          <a:pt x="4026" y="3747"/>
                        </a:cubicBezTo>
                        <a:cubicBezTo>
                          <a:pt x="4137" y="3823"/>
                          <a:pt x="4250" y="3901"/>
                          <a:pt x="4363" y="3978"/>
                        </a:cubicBezTo>
                        <a:cubicBezTo>
                          <a:pt x="4475" y="4056"/>
                          <a:pt x="4588" y="4134"/>
                          <a:pt x="4703" y="4214"/>
                        </a:cubicBezTo>
                        <a:cubicBezTo>
                          <a:pt x="4820" y="4290"/>
                          <a:pt x="4936" y="4368"/>
                          <a:pt x="5053" y="4445"/>
                        </a:cubicBezTo>
                        <a:cubicBezTo>
                          <a:pt x="5172" y="4521"/>
                          <a:pt x="5290" y="4599"/>
                          <a:pt x="5409" y="4679"/>
                        </a:cubicBezTo>
                        <a:cubicBezTo>
                          <a:pt x="5530" y="4757"/>
                          <a:pt x="5652" y="4829"/>
                          <a:pt x="5773" y="4906"/>
                        </a:cubicBezTo>
                        <a:cubicBezTo>
                          <a:pt x="6018" y="5056"/>
                          <a:pt x="6263" y="5212"/>
                          <a:pt x="6514" y="5358"/>
                        </a:cubicBezTo>
                        <a:cubicBezTo>
                          <a:pt x="6641" y="5432"/>
                          <a:pt x="6765" y="5506"/>
                          <a:pt x="6892" y="5580"/>
                        </a:cubicBezTo>
                        <a:lnTo>
                          <a:pt x="7080" y="5690"/>
                        </a:lnTo>
                        <a:lnTo>
                          <a:pt x="7269" y="5799"/>
                        </a:lnTo>
                        <a:cubicBezTo>
                          <a:pt x="7524" y="5941"/>
                          <a:pt x="7779" y="6087"/>
                          <a:pt x="8034" y="6227"/>
                        </a:cubicBezTo>
                        <a:cubicBezTo>
                          <a:pt x="8288" y="6366"/>
                          <a:pt x="8543" y="6502"/>
                          <a:pt x="8796" y="6638"/>
                        </a:cubicBezTo>
                        <a:cubicBezTo>
                          <a:pt x="9306" y="6904"/>
                          <a:pt x="9810" y="7159"/>
                          <a:pt x="10302" y="7399"/>
                        </a:cubicBezTo>
                        <a:cubicBezTo>
                          <a:pt x="10424" y="7459"/>
                          <a:pt x="10547" y="7517"/>
                          <a:pt x="10668" y="7577"/>
                        </a:cubicBezTo>
                        <a:cubicBezTo>
                          <a:pt x="10788" y="7634"/>
                          <a:pt x="10909" y="7690"/>
                          <a:pt x="11029" y="7745"/>
                        </a:cubicBezTo>
                        <a:cubicBezTo>
                          <a:pt x="11148" y="7801"/>
                          <a:pt x="11267" y="7856"/>
                          <a:pt x="11384" y="7910"/>
                        </a:cubicBezTo>
                        <a:cubicBezTo>
                          <a:pt x="11442" y="7935"/>
                          <a:pt x="11500" y="7963"/>
                          <a:pt x="11559" y="7990"/>
                        </a:cubicBezTo>
                        <a:cubicBezTo>
                          <a:pt x="11617" y="8015"/>
                          <a:pt x="11673" y="8041"/>
                          <a:pt x="11732" y="8066"/>
                        </a:cubicBezTo>
                        <a:cubicBezTo>
                          <a:pt x="11961" y="8167"/>
                          <a:pt x="12183" y="8266"/>
                          <a:pt x="12399" y="8361"/>
                        </a:cubicBezTo>
                        <a:cubicBezTo>
                          <a:pt x="12617" y="8453"/>
                          <a:pt x="12829" y="8539"/>
                          <a:pt x="13031" y="8622"/>
                        </a:cubicBezTo>
                        <a:cubicBezTo>
                          <a:pt x="13132" y="8663"/>
                          <a:pt x="13232" y="8704"/>
                          <a:pt x="13327" y="8743"/>
                        </a:cubicBezTo>
                        <a:cubicBezTo>
                          <a:pt x="13424" y="8782"/>
                          <a:pt x="13522" y="8819"/>
                          <a:pt x="13613" y="8854"/>
                        </a:cubicBezTo>
                        <a:cubicBezTo>
                          <a:pt x="13800" y="8926"/>
                          <a:pt x="13977" y="8992"/>
                          <a:pt x="14142" y="9056"/>
                        </a:cubicBezTo>
                        <a:cubicBezTo>
                          <a:pt x="14477" y="9177"/>
                          <a:pt x="14770" y="9276"/>
                          <a:pt x="15012" y="9359"/>
                        </a:cubicBezTo>
                        <a:cubicBezTo>
                          <a:pt x="15255" y="9435"/>
                          <a:pt x="15447" y="9494"/>
                          <a:pt x="15578" y="9535"/>
                        </a:cubicBezTo>
                        <a:cubicBezTo>
                          <a:pt x="15708" y="9573"/>
                          <a:pt x="15778" y="9595"/>
                          <a:pt x="15778" y="9595"/>
                        </a:cubicBezTo>
                        <a:cubicBezTo>
                          <a:pt x="15778" y="9595"/>
                          <a:pt x="15710" y="9568"/>
                          <a:pt x="15584" y="9515"/>
                        </a:cubicBezTo>
                        <a:cubicBezTo>
                          <a:pt x="15457" y="9463"/>
                          <a:pt x="15272" y="9387"/>
                          <a:pt x="15037" y="9291"/>
                        </a:cubicBezTo>
                        <a:cubicBezTo>
                          <a:pt x="14804" y="9190"/>
                          <a:pt x="14520" y="9068"/>
                          <a:pt x="14195" y="8928"/>
                        </a:cubicBezTo>
                        <a:cubicBezTo>
                          <a:pt x="14033" y="8854"/>
                          <a:pt x="13862" y="8776"/>
                          <a:pt x="13681" y="8692"/>
                        </a:cubicBezTo>
                        <a:cubicBezTo>
                          <a:pt x="13592" y="8651"/>
                          <a:pt x="13498" y="8611"/>
                          <a:pt x="13403" y="8568"/>
                        </a:cubicBezTo>
                        <a:cubicBezTo>
                          <a:pt x="13309" y="8523"/>
                          <a:pt x="13212" y="8478"/>
                          <a:pt x="13113" y="8432"/>
                        </a:cubicBezTo>
                        <a:cubicBezTo>
                          <a:pt x="12916" y="8338"/>
                          <a:pt x="12710" y="8243"/>
                          <a:pt x="12500" y="8140"/>
                        </a:cubicBezTo>
                        <a:cubicBezTo>
                          <a:pt x="12288" y="8037"/>
                          <a:pt x="12070" y="7932"/>
                          <a:pt x="11847" y="7823"/>
                        </a:cubicBezTo>
                        <a:cubicBezTo>
                          <a:pt x="11790" y="7795"/>
                          <a:pt x="11734" y="7766"/>
                          <a:pt x="11677" y="7739"/>
                        </a:cubicBezTo>
                        <a:cubicBezTo>
                          <a:pt x="11621" y="7712"/>
                          <a:pt x="11562" y="7683"/>
                          <a:pt x="11506" y="7653"/>
                        </a:cubicBezTo>
                        <a:cubicBezTo>
                          <a:pt x="11391" y="7595"/>
                          <a:pt x="11277" y="7537"/>
                          <a:pt x="11160" y="7478"/>
                        </a:cubicBezTo>
                        <a:cubicBezTo>
                          <a:pt x="11043" y="7418"/>
                          <a:pt x="10924" y="7358"/>
                          <a:pt x="10806" y="7299"/>
                        </a:cubicBezTo>
                        <a:cubicBezTo>
                          <a:pt x="10685" y="7237"/>
                          <a:pt x="10566" y="7177"/>
                          <a:pt x="10446" y="7113"/>
                        </a:cubicBezTo>
                        <a:cubicBezTo>
                          <a:pt x="10325" y="7050"/>
                          <a:pt x="10203" y="6988"/>
                          <a:pt x="10080" y="6924"/>
                        </a:cubicBezTo>
                        <a:cubicBezTo>
                          <a:pt x="10018" y="6893"/>
                          <a:pt x="9958" y="6860"/>
                          <a:pt x="9895" y="6829"/>
                        </a:cubicBezTo>
                        <a:cubicBezTo>
                          <a:pt x="9833" y="6795"/>
                          <a:pt x="9773" y="6762"/>
                          <a:pt x="9710" y="6729"/>
                        </a:cubicBezTo>
                        <a:cubicBezTo>
                          <a:pt x="9463" y="6597"/>
                          <a:pt x="9214" y="6463"/>
                          <a:pt x="8961" y="6329"/>
                        </a:cubicBezTo>
                        <a:cubicBezTo>
                          <a:pt x="8712" y="6190"/>
                          <a:pt x="8460" y="6052"/>
                          <a:pt x="8207" y="5912"/>
                        </a:cubicBezTo>
                        <a:cubicBezTo>
                          <a:pt x="7954" y="5772"/>
                          <a:pt x="7703" y="5628"/>
                          <a:pt x="7450" y="5486"/>
                        </a:cubicBezTo>
                        <a:lnTo>
                          <a:pt x="7259" y="5379"/>
                        </a:lnTo>
                        <a:lnTo>
                          <a:pt x="7072" y="5268"/>
                        </a:lnTo>
                        <a:cubicBezTo>
                          <a:pt x="6946" y="5196"/>
                          <a:pt x="6822" y="5122"/>
                          <a:pt x="6697" y="5050"/>
                        </a:cubicBezTo>
                        <a:cubicBezTo>
                          <a:pt x="6446" y="4905"/>
                          <a:pt x="6201" y="4755"/>
                          <a:pt x="5958" y="4607"/>
                        </a:cubicBezTo>
                        <a:cubicBezTo>
                          <a:pt x="5835" y="4533"/>
                          <a:pt x="5713" y="4461"/>
                          <a:pt x="5594" y="4385"/>
                        </a:cubicBezTo>
                        <a:cubicBezTo>
                          <a:pt x="5473" y="4311"/>
                          <a:pt x="5355" y="4237"/>
                          <a:pt x="5236" y="4161"/>
                        </a:cubicBezTo>
                        <a:cubicBezTo>
                          <a:pt x="5117" y="4087"/>
                          <a:pt x="4999" y="4014"/>
                          <a:pt x="4882" y="3942"/>
                        </a:cubicBezTo>
                        <a:cubicBezTo>
                          <a:pt x="4767" y="3866"/>
                          <a:pt x="4652" y="3790"/>
                          <a:pt x="4540" y="3714"/>
                        </a:cubicBezTo>
                        <a:cubicBezTo>
                          <a:pt x="4427" y="3640"/>
                          <a:pt x="4314" y="3566"/>
                          <a:pt x="4203" y="3492"/>
                        </a:cubicBezTo>
                        <a:cubicBezTo>
                          <a:pt x="4094" y="3416"/>
                          <a:pt x="3985" y="3342"/>
                          <a:pt x="3878" y="3268"/>
                        </a:cubicBezTo>
                        <a:cubicBezTo>
                          <a:pt x="3771" y="3194"/>
                          <a:pt x="3666" y="3121"/>
                          <a:pt x="3561" y="3049"/>
                        </a:cubicBezTo>
                        <a:cubicBezTo>
                          <a:pt x="3458" y="2973"/>
                          <a:pt x="3357" y="2897"/>
                          <a:pt x="3256" y="2821"/>
                        </a:cubicBezTo>
                        <a:cubicBezTo>
                          <a:pt x="3207" y="2784"/>
                          <a:pt x="3156" y="2747"/>
                          <a:pt x="3108" y="2710"/>
                        </a:cubicBezTo>
                        <a:cubicBezTo>
                          <a:pt x="3082" y="2693"/>
                          <a:pt x="3057" y="2673"/>
                          <a:pt x="3034" y="2656"/>
                        </a:cubicBezTo>
                        <a:lnTo>
                          <a:pt x="2997" y="2628"/>
                        </a:lnTo>
                        <a:lnTo>
                          <a:pt x="2979" y="2615"/>
                        </a:lnTo>
                        <a:lnTo>
                          <a:pt x="2964" y="2601"/>
                        </a:lnTo>
                        <a:cubicBezTo>
                          <a:pt x="2870" y="2525"/>
                          <a:pt x="2779" y="2451"/>
                          <a:pt x="2688" y="2377"/>
                        </a:cubicBezTo>
                        <a:cubicBezTo>
                          <a:pt x="2666" y="2358"/>
                          <a:pt x="2643" y="2340"/>
                          <a:pt x="2621" y="2323"/>
                        </a:cubicBezTo>
                        <a:cubicBezTo>
                          <a:pt x="2598" y="2303"/>
                          <a:pt x="2577" y="2284"/>
                          <a:pt x="2555" y="2267"/>
                        </a:cubicBezTo>
                        <a:cubicBezTo>
                          <a:pt x="2510" y="2228"/>
                          <a:pt x="2468" y="2191"/>
                          <a:pt x="2425" y="2154"/>
                        </a:cubicBezTo>
                        <a:cubicBezTo>
                          <a:pt x="2339" y="2080"/>
                          <a:pt x="2256" y="2008"/>
                          <a:pt x="2172" y="1938"/>
                        </a:cubicBezTo>
                        <a:cubicBezTo>
                          <a:pt x="2009" y="1794"/>
                          <a:pt x="1853" y="1654"/>
                          <a:pt x="1703" y="1523"/>
                        </a:cubicBezTo>
                        <a:cubicBezTo>
                          <a:pt x="1555" y="1391"/>
                          <a:pt x="1415" y="1265"/>
                          <a:pt x="1281" y="1148"/>
                        </a:cubicBezTo>
                        <a:cubicBezTo>
                          <a:pt x="1018" y="911"/>
                          <a:pt x="787" y="704"/>
                          <a:pt x="598" y="535"/>
                        </a:cubicBezTo>
                        <a:cubicBezTo>
                          <a:pt x="217" y="195"/>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6" name="Google Shape;1677;g24fa152ecfb_0_5107"/>
                  <p:cNvSpPr/>
                  <p:nvPr/>
                </p:nvSpPr>
                <p:spPr>
                  <a:xfrm rot="2839200">
                    <a:off x="11468880" y="1203480"/>
                    <a:ext cx="168480" cy="699480"/>
                  </a:xfrm>
                  <a:custGeom>
                    <a:avLst/>
                    <a:gdLst/>
                    <a:ahLst/>
                    <a:cxnLst/>
                    <a:rect l="l" t="t" r="r" b="b"/>
                    <a:pathLst>
                      <a:path w="5066" h="20990">
                        <a:moveTo>
                          <a:pt x="833" y="0"/>
                        </a:moveTo>
                        <a:cubicBezTo>
                          <a:pt x="1778" y="2580"/>
                          <a:pt x="788" y="5418"/>
                          <a:pt x="959" y="6694"/>
                        </a:cubicBezTo>
                        <a:cubicBezTo>
                          <a:pt x="1407" y="10040"/>
                          <a:pt x="0" y="13250"/>
                          <a:pt x="494" y="15558"/>
                        </a:cubicBezTo>
                        <a:cubicBezTo>
                          <a:pt x="990" y="17865"/>
                          <a:pt x="2930" y="20989"/>
                          <a:pt x="2930" y="20989"/>
                        </a:cubicBezTo>
                        <a:cubicBezTo>
                          <a:pt x="2889" y="18320"/>
                          <a:pt x="5066" y="12941"/>
                          <a:pt x="4527" y="10046"/>
                        </a:cubicBezTo>
                        <a:cubicBezTo>
                          <a:pt x="3988" y="7150"/>
                          <a:pt x="833" y="1"/>
                          <a:pt x="83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7" name="Google Shape;1678;g24fa152ecfb_0_5107"/>
                  <p:cNvSpPr/>
                  <p:nvPr/>
                </p:nvSpPr>
                <p:spPr>
                  <a:xfrm rot="2839200">
                    <a:off x="11586600" y="1026360"/>
                    <a:ext cx="164520" cy="651240"/>
                  </a:xfrm>
                  <a:custGeom>
                    <a:avLst/>
                    <a:gdLst/>
                    <a:ahLst/>
                    <a:cxnLst/>
                    <a:rect l="l" t="t" r="r" b="b"/>
                    <a:pathLst>
                      <a:path w="4944" h="19544">
                        <a:moveTo>
                          <a:pt x="1" y="0"/>
                        </a:moveTo>
                        <a:cubicBezTo>
                          <a:pt x="1" y="0"/>
                          <a:pt x="536" y="1158"/>
                          <a:pt x="1341" y="2897"/>
                        </a:cubicBezTo>
                        <a:cubicBezTo>
                          <a:pt x="1442" y="3113"/>
                          <a:pt x="1543" y="3340"/>
                          <a:pt x="1650" y="3576"/>
                        </a:cubicBezTo>
                        <a:cubicBezTo>
                          <a:pt x="1755" y="3811"/>
                          <a:pt x="1870" y="4052"/>
                          <a:pt x="1979" y="4303"/>
                        </a:cubicBezTo>
                        <a:cubicBezTo>
                          <a:pt x="2090" y="4552"/>
                          <a:pt x="2205" y="4811"/>
                          <a:pt x="2322" y="5074"/>
                        </a:cubicBezTo>
                        <a:cubicBezTo>
                          <a:pt x="2432" y="5338"/>
                          <a:pt x="2547" y="5607"/>
                          <a:pt x="2664" y="5881"/>
                        </a:cubicBezTo>
                        <a:cubicBezTo>
                          <a:pt x="2678" y="5914"/>
                          <a:pt x="2693" y="5949"/>
                          <a:pt x="2707" y="5982"/>
                        </a:cubicBezTo>
                        <a:cubicBezTo>
                          <a:pt x="2720" y="6017"/>
                          <a:pt x="2734" y="6052"/>
                          <a:pt x="2748" y="6087"/>
                        </a:cubicBezTo>
                        <a:cubicBezTo>
                          <a:pt x="2775" y="6157"/>
                          <a:pt x="2804" y="6227"/>
                          <a:pt x="2831" y="6299"/>
                        </a:cubicBezTo>
                        <a:cubicBezTo>
                          <a:pt x="2857" y="6369"/>
                          <a:pt x="2882" y="6439"/>
                          <a:pt x="2907" y="6509"/>
                        </a:cubicBezTo>
                        <a:cubicBezTo>
                          <a:pt x="2932" y="6581"/>
                          <a:pt x="2960" y="6651"/>
                          <a:pt x="2983" y="6723"/>
                        </a:cubicBezTo>
                        <a:cubicBezTo>
                          <a:pt x="3032" y="6869"/>
                          <a:pt x="3082" y="7013"/>
                          <a:pt x="3127" y="7161"/>
                        </a:cubicBezTo>
                        <a:cubicBezTo>
                          <a:pt x="3150" y="7235"/>
                          <a:pt x="3174" y="7309"/>
                          <a:pt x="3197" y="7383"/>
                        </a:cubicBezTo>
                        <a:cubicBezTo>
                          <a:pt x="3218" y="7457"/>
                          <a:pt x="3240" y="7533"/>
                          <a:pt x="3263" y="7607"/>
                        </a:cubicBezTo>
                        <a:cubicBezTo>
                          <a:pt x="3438" y="8204"/>
                          <a:pt x="3594" y="8821"/>
                          <a:pt x="3732" y="9439"/>
                        </a:cubicBezTo>
                        <a:cubicBezTo>
                          <a:pt x="3874" y="10058"/>
                          <a:pt x="3995" y="10682"/>
                          <a:pt x="4104" y="11299"/>
                        </a:cubicBezTo>
                        <a:cubicBezTo>
                          <a:pt x="4129" y="11453"/>
                          <a:pt x="4156" y="11606"/>
                          <a:pt x="4181" y="11760"/>
                        </a:cubicBezTo>
                        <a:cubicBezTo>
                          <a:pt x="4207" y="11912"/>
                          <a:pt x="4232" y="12066"/>
                          <a:pt x="4257" y="12215"/>
                        </a:cubicBezTo>
                        <a:cubicBezTo>
                          <a:pt x="4279" y="12367"/>
                          <a:pt x="4302" y="12519"/>
                          <a:pt x="4325" y="12669"/>
                        </a:cubicBezTo>
                        <a:cubicBezTo>
                          <a:pt x="4347" y="12818"/>
                          <a:pt x="4368" y="12966"/>
                          <a:pt x="4388" y="13114"/>
                        </a:cubicBezTo>
                        <a:cubicBezTo>
                          <a:pt x="4467" y="13705"/>
                          <a:pt x="4537" y="14277"/>
                          <a:pt x="4594" y="14822"/>
                        </a:cubicBezTo>
                        <a:cubicBezTo>
                          <a:pt x="4607" y="14958"/>
                          <a:pt x="4621" y="15093"/>
                          <a:pt x="4633" y="15225"/>
                        </a:cubicBezTo>
                        <a:cubicBezTo>
                          <a:pt x="4644" y="15357"/>
                          <a:pt x="4656" y="15487"/>
                          <a:pt x="4668" y="15616"/>
                        </a:cubicBezTo>
                        <a:cubicBezTo>
                          <a:pt x="4691" y="15873"/>
                          <a:pt x="4709" y="16120"/>
                          <a:pt x="4728" y="16359"/>
                        </a:cubicBezTo>
                        <a:cubicBezTo>
                          <a:pt x="4742" y="16596"/>
                          <a:pt x="4757" y="16824"/>
                          <a:pt x="4767" y="17042"/>
                        </a:cubicBezTo>
                        <a:cubicBezTo>
                          <a:pt x="4781" y="17260"/>
                          <a:pt x="4788" y="17466"/>
                          <a:pt x="4796" y="17661"/>
                        </a:cubicBezTo>
                        <a:cubicBezTo>
                          <a:pt x="4802" y="17853"/>
                          <a:pt x="4808" y="18036"/>
                          <a:pt x="4810" y="18203"/>
                        </a:cubicBezTo>
                        <a:cubicBezTo>
                          <a:pt x="4812" y="18287"/>
                          <a:pt x="4814" y="18369"/>
                          <a:pt x="4814" y="18445"/>
                        </a:cubicBezTo>
                        <a:cubicBezTo>
                          <a:pt x="4814" y="18522"/>
                          <a:pt x="4816" y="18596"/>
                          <a:pt x="4816" y="18666"/>
                        </a:cubicBezTo>
                        <a:cubicBezTo>
                          <a:pt x="4816" y="18804"/>
                          <a:pt x="4814" y="18929"/>
                          <a:pt x="4812" y="19038"/>
                        </a:cubicBezTo>
                        <a:cubicBezTo>
                          <a:pt x="4812" y="19092"/>
                          <a:pt x="4812" y="19143"/>
                          <a:pt x="4812" y="19190"/>
                        </a:cubicBezTo>
                        <a:cubicBezTo>
                          <a:pt x="4810" y="19234"/>
                          <a:pt x="4808" y="19277"/>
                          <a:pt x="4808" y="19314"/>
                        </a:cubicBezTo>
                        <a:cubicBezTo>
                          <a:pt x="4804" y="19464"/>
                          <a:pt x="4802" y="19544"/>
                          <a:pt x="4802" y="19544"/>
                        </a:cubicBezTo>
                        <a:cubicBezTo>
                          <a:pt x="4802" y="19544"/>
                          <a:pt x="4810" y="19464"/>
                          <a:pt x="4827" y="19316"/>
                        </a:cubicBezTo>
                        <a:cubicBezTo>
                          <a:pt x="4833" y="19277"/>
                          <a:pt x="4837" y="19236"/>
                          <a:pt x="4843" y="19192"/>
                        </a:cubicBezTo>
                        <a:cubicBezTo>
                          <a:pt x="4847" y="19145"/>
                          <a:pt x="4851" y="19094"/>
                          <a:pt x="4856" y="19040"/>
                        </a:cubicBezTo>
                        <a:cubicBezTo>
                          <a:pt x="4866" y="18933"/>
                          <a:pt x="4878" y="18808"/>
                          <a:pt x="4888" y="18668"/>
                        </a:cubicBezTo>
                        <a:cubicBezTo>
                          <a:pt x="4891" y="18598"/>
                          <a:pt x="4897" y="18524"/>
                          <a:pt x="4901" y="18448"/>
                        </a:cubicBezTo>
                        <a:cubicBezTo>
                          <a:pt x="4907" y="18371"/>
                          <a:pt x="4911" y="18289"/>
                          <a:pt x="4915" y="18205"/>
                        </a:cubicBezTo>
                        <a:cubicBezTo>
                          <a:pt x="4925" y="18036"/>
                          <a:pt x="4928" y="17855"/>
                          <a:pt x="4934" y="17659"/>
                        </a:cubicBezTo>
                        <a:cubicBezTo>
                          <a:pt x="4938" y="17464"/>
                          <a:pt x="4944" y="17256"/>
                          <a:pt x="4942" y="17038"/>
                        </a:cubicBezTo>
                        <a:cubicBezTo>
                          <a:pt x="4944" y="16818"/>
                          <a:pt x="4938" y="16589"/>
                          <a:pt x="4934" y="16349"/>
                        </a:cubicBezTo>
                        <a:cubicBezTo>
                          <a:pt x="4928" y="16108"/>
                          <a:pt x="4921" y="15859"/>
                          <a:pt x="4909" y="15600"/>
                        </a:cubicBezTo>
                        <a:cubicBezTo>
                          <a:pt x="4905" y="15470"/>
                          <a:pt x="4897" y="15340"/>
                          <a:pt x="4888" y="15205"/>
                        </a:cubicBezTo>
                        <a:cubicBezTo>
                          <a:pt x="4882" y="15071"/>
                          <a:pt x="4872" y="14937"/>
                          <a:pt x="4862" y="14799"/>
                        </a:cubicBezTo>
                        <a:cubicBezTo>
                          <a:pt x="4825" y="14250"/>
                          <a:pt x="4775" y="13670"/>
                          <a:pt x="4705" y="13075"/>
                        </a:cubicBezTo>
                        <a:cubicBezTo>
                          <a:pt x="4687" y="12925"/>
                          <a:pt x="4668" y="12776"/>
                          <a:pt x="4650" y="12624"/>
                        </a:cubicBezTo>
                        <a:cubicBezTo>
                          <a:pt x="4631" y="12472"/>
                          <a:pt x="4609" y="12320"/>
                          <a:pt x="4590" y="12167"/>
                        </a:cubicBezTo>
                        <a:cubicBezTo>
                          <a:pt x="4569" y="12015"/>
                          <a:pt x="4545" y="11859"/>
                          <a:pt x="4524" y="11706"/>
                        </a:cubicBezTo>
                        <a:cubicBezTo>
                          <a:pt x="4498" y="11550"/>
                          <a:pt x="4475" y="11396"/>
                          <a:pt x="4450" y="11241"/>
                        </a:cubicBezTo>
                        <a:cubicBezTo>
                          <a:pt x="4347" y="10616"/>
                          <a:pt x="4226" y="9986"/>
                          <a:pt x="4086" y="9359"/>
                        </a:cubicBezTo>
                        <a:cubicBezTo>
                          <a:pt x="3944" y="8735"/>
                          <a:pt x="3785" y="8110"/>
                          <a:pt x="3598" y="7505"/>
                        </a:cubicBezTo>
                        <a:cubicBezTo>
                          <a:pt x="3574" y="7430"/>
                          <a:pt x="3551" y="7354"/>
                          <a:pt x="3528" y="7280"/>
                        </a:cubicBezTo>
                        <a:cubicBezTo>
                          <a:pt x="3504" y="7204"/>
                          <a:pt x="3479" y="7130"/>
                          <a:pt x="3456" y="7054"/>
                        </a:cubicBezTo>
                        <a:cubicBezTo>
                          <a:pt x="3407" y="6906"/>
                          <a:pt x="3353" y="6758"/>
                          <a:pt x="3300" y="6613"/>
                        </a:cubicBezTo>
                        <a:cubicBezTo>
                          <a:pt x="3275" y="6539"/>
                          <a:pt x="3246" y="6467"/>
                          <a:pt x="3218" y="6393"/>
                        </a:cubicBezTo>
                        <a:cubicBezTo>
                          <a:pt x="3189" y="6321"/>
                          <a:pt x="3162" y="6249"/>
                          <a:pt x="3135" y="6177"/>
                        </a:cubicBezTo>
                        <a:cubicBezTo>
                          <a:pt x="3106" y="6107"/>
                          <a:pt x="3076" y="6037"/>
                          <a:pt x="3047" y="5967"/>
                        </a:cubicBezTo>
                        <a:cubicBezTo>
                          <a:pt x="3032" y="5932"/>
                          <a:pt x="3018" y="5897"/>
                          <a:pt x="3004" y="5862"/>
                        </a:cubicBezTo>
                        <a:cubicBezTo>
                          <a:pt x="2989" y="5827"/>
                          <a:pt x="2973" y="5792"/>
                          <a:pt x="2958" y="5757"/>
                        </a:cubicBezTo>
                        <a:cubicBezTo>
                          <a:pt x="2833" y="5484"/>
                          <a:pt x="2713" y="5214"/>
                          <a:pt x="2592" y="4951"/>
                        </a:cubicBezTo>
                        <a:cubicBezTo>
                          <a:pt x="2466" y="4690"/>
                          <a:pt x="2343" y="4436"/>
                          <a:pt x="2224" y="4189"/>
                        </a:cubicBezTo>
                        <a:cubicBezTo>
                          <a:pt x="2193" y="4126"/>
                          <a:pt x="2164" y="4066"/>
                          <a:pt x="2135" y="4004"/>
                        </a:cubicBezTo>
                        <a:cubicBezTo>
                          <a:pt x="2104" y="3943"/>
                          <a:pt x="2074" y="3883"/>
                          <a:pt x="2043" y="3825"/>
                        </a:cubicBezTo>
                        <a:cubicBezTo>
                          <a:pt x="1985" y="3704"/>
                          <a:pt x="1925" y="3587"/>
                          <a:pt x="1866" y="3473"/>
                        </a:cubicBezTo>
                        <a:cubicBezTo>
                          <a:pt x="1750" y="3241"/>
                          <a:pt x="1639" y="3017"/>
                          <a:pt x="1526" y="2805"/>
                        </a:cubicBezTo>
                        <a:cubicBezTo>
                          <a:pt x="1415" y="2593"/>
                          <a:pt x="1310" y="2391"/>
                          <a:pt x="1209" y="2196"/>
                        </a:cubicBezTo>
                        <a:cubicBezTo>
                          <a:pt x="1106" y="2004"/>
                          <a:pt x="1008" y="1821"/>
                          <a:pt x="915" y="1650"/>
                        </a:cubicBezTo>
                        <a:cubicBezTo>
                          <a:pt x="732" y="1305"/>
                          <a:pt x="567" y="1010"/>
                          <a:pt x="433" y="765"/>
                        </a:cubicBezTo>
                        <a:cubicBezTo>
                          <a:pt x="298" y="519"/>
                          <a:pt x="187" y="329"/>
                          <a:pt x="115" y="198"/>
                        </a:cubicBezTo>
                        <a:cubicBezTo>
                          <a:pt x="40" y="68"/>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8" name="Google Shape;1679;g24fa152ecfb_0_5107"/>
                  <p:cNvSpPr/>
                  <p:nvPr/>
                </p:nvSpPr>
                <p:spPr>
                  <a:xfrm rot="2839200">
                    <a:off x="11539440" y="542160"/>
                    <a:ext cx="197640" cy="737280"/>
                  </a:xfrm>
                  <a:custGeom>
                    <a:avLst/>
                    <a:gdLst/>
                    <a:ahLst/>
                    <a:cxnLst/>
                    <a:rect l="l" t="t" r="r" b="b"/>
                    <a:pathLst>
                      <a:path w="5942" h="22126">
                        <a:moveTo>
                          <a:pt x="0" y="0"/>
                        </a:moveTo>
                        <a:cubicBezTo>
                          <a:pt x="2531" y="3652"/>
                          <a:pt x="607" y="4480"/>
                          <a:pt x="1469" y="7484"/>
                        </a:cubicBezTo>
                        <a:cubicBezTo>
                          <a:pt x="1945" y="9144"/>
                          <a:pt x="1358" y="12052"/>
                          <a:pt x="1724" y="14840"/>
                        </a:cubicBezTo>
                        <a:cubicBezTo>
                          <a:pt x="2089" y="17628"/>
                          <a:pt x="3659" y="22125"/>
                          <a:pt x="3659" y="22125"/>
                        </a:cubicBezTo>
                        <a:cubicBezTo>
                          <a:pt x="3759" y="20590"/>
                          <a:pt x="4576" y="19147"/>
                          <a:pt x="5245" y="17196"/>
                        </a:cubicBezTo>
                        <a:cubicBezTo>
                          <a:pt x="5914" y="15244"/>
                          <a:pt x="5941" y="11256"/>
                          <a:pt x="4535" y="7043"/>
                        </a:cubicBezTo>
                        <a:cubicBezTo>
                          <a:pt x="3126" y="2829"/>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39" name="Google Shape;1680;g24fa152ecfb_0_5107"/>
                  <p:cNvSpPr/>
                  <p:nvPr/>
                </p:nvSpPr>
                <p:spPr>
                  <a:xfrm rot="2839200">
                    <a:off x="11824200" y="554400"/>
                    <a:ext cx="477720" cy="110520"/>
                  </a:xfrm>
                  <a:custGeom>
                    <a:avLst/>
                    <a:gdLst/>
                    <a:ahLst/>
                    <a:cxnLst/>
                    <a:rect l="l" t="t" r="r" b="b"/>
                    <a:pathLst>
                      <a:path w="14343" h="3329">
                        <a:moveTo>
                          <a:pt x="11492" y="0"/>
                        </a:moveTo>
                        <a:cubicBezTo>
                          <a:pt x="10769" y="0"/>
                          <a:pt x="10024" y="40"/>
                          <a:pt x="9413" y="160"/>
                        </a:cubicBezTo>
                        <a:cubicBezTo>
                          <a:pt x="7772" y="480"/>
                          <a:pt x="4574" y="1850"/>
                          <a:pt x="1292" y="1850"/>
                        </a:cubicBezTo>
                        <a:cubicBezTo>
                          <a:pt x="862" y="1850"/>
                          <a:pt x="430" y="1827"/>
                          <a:pt x="1" y="1774"/>
                        </a:cubicBezTo>
                        <a:lnTo>
                          <a:pt x="1" y="1774"/>
                        </a:lnTo>
                        <a:cubicBezTo>
                          <a:pt x="1" y="1774"/>
                          <a:pt x="3800" y="3231"/>
                          <a:pt x="6242" y="3325"/>
                        </a:cubicBezTo>
                        <a:cubicBezTo>
                          <a:pt x="6313" y="3328"/>
                          <a:pt x="6384" y="3329"/>
                          <a:pt x="6454" y="3329"/>
                        </a:cubicBezTo>
                        <a:cubicBezTo>
                          <a:pt x="8773" y="3329"/>
                          <a:pt x="10247" y="1871"/>
                          <a:pt x="10992" y="1790"/>
                        </a:cubicBezTo>
                        <a:cubicBezTo>
                          <a:pt x="11763" y="1704"/>
                          <a:pt x="14342" y="166"/>
                          <a:pt x="14342" y="166"/>
                        </a:cubicBezTo>
                        <a:cubicBezTo>
                          <a:pt x="14342" y="166"/>
                          <a:pt x="12961" y="0"/>
                          <a:pt x="11492"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0" name="Google Shape;1681;g24fa152ecfb_0_5107"/>
                  <p:cNvSpPr/>
                  <p:nvPr/>
                </p:nvSpPr>
                <p:spPr>
                  <a:xfrm rot="2839200">
                    <a:off x="11842200" y="538200"/>
                    <a:ext cx="296640" cy="29880"/>
                  </a:xfrm>
                  <a:custGeom>
                    <a:avLst/>
                    <a:gdLst/>
                    <a:ahLst/>
                    <a:cxnLst/>
                    <a:rect l="l" t="t" r="r" b="b"/>
                    <a:pathLst>
                      <a:path w="8913" h="902">
                        <a:moveTo>
                          <a:pt x="8913" y="0"/>
                        </a:moveTo>
                        <a:cubicBezTo>
                          <a:pt x="8913" y="0"/>
                          <a:pt x="8878" y="10"/>
                          <a:pt x="8814" y="26"/>
                        </a:cubicBezTo>
                        <a:cubicBezTo>
                          <a:pt x="8749" y="43"/>
                          <a:pt x="8654" y="65"/>
                          <a:pt x="8533" y="92"/>
                        </a:cubicBezTo>
                        <a:cubicBezTo>
                          <a:pt x="8413" y="117"/>
                          <a:pt x="8267" y="148"/>
                          <a:pt x="8098" y="181"/>
                        </a:cubicBezTo>
                        <a:cubicBezTo>
                          <a:pt x="7928" y="214"/>
                          <a:pt x="7738" y="246"/>
                          <a:pt x="7530" y="281"/>
                        </a:cubicBezTo>
                        <a:cubicBezTo>
                          <a:pt x="7323" y="316"/>
                          <a:pt x="7096" y="345"/>
                          <a:pt x="6858" y="378"/>
                        </a:cubicBezTo>
                        <a:cubicBezTo>
                          <a:pt x="6738" y="390"/>
                          <a:pt x="6615" y="409"/>
                          <a:pt x="6491" y="421"/>
                        </a:cubicBezTo>
                        <a:cubicBezTo>
                          <a:pt x="6427" y="427"/>
                          <a:pt x="6364" y="434"/>
                          <a:pt x="6300" y="440"/>
                        </a:cubicBezTo>
                        <a:cubicBezTo>
                          <a:pt x="6236" y="446"/>
                          <a:pt x="6170" y="452"/>
                          <a:pt x="6106" y="458"/>
                        </a:cubicBezTo>
                        <a:cubicBezTo>
                          <a:pt x="5975" y="471"/>
                          <a:pt x="5841" y="479"/>
                          <a:pt x="5707" y="491"/>
                        </a:cubicBezTo>
                        <a:cubicBezTo>
                          <a:pt x="5573" y="499"/>
                          <a:pt x="5436" y="506"/>
                          <a:pt x="5298" y="516"/>
                        </a:cubicBezTo>
                        <a:cubicBezTo>
                          <a:pt x="5162" y="520"/>
                          <a:pt x="5022" y="530"/>
                          <a:pt x="4884" y="532"/>
                        </a:cubicBezTo>
                        <a:cubicBezTo>
                          <a:pt x="4814" y="534"/>
                          <a:pt x="4744" y="535"/>
                          <a:pt x="4674" y="537"/>
                        </a:cubicBezTo>
                        <a:cubicBezTo>
                          <a:pt x="4640" y="538"/>
                          <a:pt x="4605" y="538"/>
                          <a:pt x="4570" y="538"/>
                        </a:cubicBezTo>
                        <a:cubicBezTo>
                          <a:pt x="4536" y="538"/>
                          <a:pt x="4501" y="538"/>
                          <a:pt x="4466" y="539"/>
                        </a:cubicBezTo>
                        <a:lnTo>
                          <a:pt x="4256" y="541"/>
                        </a:lnTo>
                        <a:cubicBezTo>
                          <a:pt x="4186" y="541"/>
                          <a:pt x="4115" y="539"/>
                          <a:pt x="4047" y="539"/>
                        </a:cubicBezTo>
                        <a:cubicBezTo>
                          <a:pt x="3977" y="537"/>
                          <a:pt x="3907" y="537"/>
                          <a:pt x="3839" y="535"/>
                        </a:cubicBezTo>
                        <a:cubicBezTo>
                          <a:pt x="3769" y="534"/>
                          <a:pt x="3701" y="532"/>
                          <a:pt x="3631" y="530"/>
                        </a:cubicBezTo>
                        <a:cubicBezTo>
                          <a:pt x="3357" y="520"/>
                          <a:pt x="3086" y="506"/>
                          <a:pt x="2824" y="487"/>
                        </a:cubicBezTo>
                        <a:cubicBezTo>
                          <a:pt x="2693" y="481"/>
                          <a:pt x="2565" y="467"/>
                          <a:pt x="2439" y="456"/>
                        </a:cubicBezTo>
                        <a:cubicBezTo>
                          <a:pt x="2376" y="452"/>
                          <a:pt x="2314" y="446"/>
                          <a:pt x="2252" y="440"/>
                        </a:cubicBezTo>
                        <a:cubicBezTo>
                          <a:pt x="2191" y="432"/>
                          <a:pt x="2129" y="427"/>
                          <a:pt x="2071" y="421"/>
                        </a:cubicBezTo>
                        <a:cubicBezTo>
                          <a:pt x="1830" y="397"/>
                          <a:pt x="1604" y="364"/>
                          <a:pt x="1396" y="339"/>
                        </a:cubicBezTo>
                        <a:cubicBezTo>
                          <a:pt x="1291" y="323"/>
                          <a:pt x="1192" y="308"/>
                          <a:pt x="1096" y="294"/>
                        </a:cubicBezTo>
                        <a:cubicBezTo>
                          <a:pt x="1048" y="288"/>
                          <a:pt x="1001" y="281"/>
                          <a:pt x="956" y="275"/>
                        </a:cubicBezTo>
                        <a:cubicBezTo>
                          <a:pt x="911" y="269"/>
                          <a:pt x="869" y="259"/>
                          <a:pt x="826" y="253"/>
                        </a:cubicBezTo>
                        <a:cubicBezTo>
                          <a:pt x="740" y="240"/>
                          <a:pt x="662" y="224"/>
                          <a:pt x="588" y="213"/>
                        </a:cubicBezTo>
                        <a:cubicBezTo>
                          <a:pt x="551" y="207"/>
                          <a:pt x="515" y="203"/>
                          <a:pt x="481" y="197"/>
                        </a:cubicBezTo>
                        <a:cubicBezTo>
                          <a:pt x="448" y="191"/>
                          <a:pt x="415" y="185"/>
                          <a:pt x="386" y="179"/>
                        </a:cubicBezTo>
                        <a:cubicBezTo>
                          <a:pt x="264" y="156"/>
                          <a:pt x="168" y="141"/>
                          <a:pt x="102" y="129"/>
                        </a:cubicBezTo>
                        <a:cubicBezTo>
                          <a:pt x="36" y="117"/>
                          <a:pt x="1" y="111"/>
                          <a:pt x="1" y="111"/>
                        </a:cubicBezTo>
                        <a:lnTo>
                          <a:pt x="1" y="111"/>
                        </a:lnTo>
                        <a:cubicBezTo>
                          <a:pt x="1" y="111"/>
                          <a:pt x="34" y="125"/>
                          <a:pt x="96" y="148"/>
                        </a:cubicBezTo>
                        <a:cubicBezTo>
                          <a:pt x="159" y="172"/>
                          <a:pt x="250" y="207"/>
                          <a:pt x="367" y="248"/>
                        </a:cubicBezTo>
                        <a:cubicBezTo>
                          <a:pt x="396" y="259"/>
                          <a:pt x="427" y="271"/>
                          <a:pt x="460" y="281"/>
                        </a:cubicBezTo>
                        <a:cubicBezTo>
                          <a:pt x="493" y="292"/>
                          <a:pt x="526" y="304"/>
                          <a:pt x="563" y="316"/>
                        </a:cubicBezTo>
                        <a:cubicBezTo>
                          <a:pt x="633" y="339"/>
                          <a:pt x="711" y="362"/>
                          <a:pt x="795" y="388"/>
                        </a:cubicBezTo>
                        <a:cubicBezTo>
                          <a:pt x="836" y="401"/>
                          <a:pt x="878" y="415"/>
                          <a:pt x="923" y="427"/>
                        </a:cubicBezTo>
                        <a:cubicBezTo>
                          <a:pt x="966" y="440"/>
                          <a:pt x="1013" y="452"/>
                          <a:pt x="1059" y="465"/>
                        </a:cubicBezTo>
                        <a:cubicBezTo>
                          <a:pt x="1153" y="491"/>
                          <a:pt x="1252" y="518"/>
                          <a:pt x="1355" y="545"/>
                        </a:cubicBezTo>
                        <a:cubicBezTo>
                          <a:pt x="1563" y="592"/>
                          <a:pt x="1789" y="646"/>
                          <a:pt x="2030" y="689"/>
                        </a:cubicBezTo>
                        <a:cubicBezTo>
                          <a:pt x="2090" y="701"/>
                          <a:pt x="2153" y="713"/>
                          <a:pt x="2215" y="724"/>
                        </a:cubicBezTo>
                        <a:cubicBezTo>
                          <a:pt x="2275" y="734"/>
                          <a:pt x="2339" y="744"/>
                          <a:pt x="2404" y="753"/>
                        </a:cubicBezTo>
                        <a:cubicBezTo>
                          <a:pt x="2530" y="773"/>
                          <a:pt x="2660" y="792"/>
                          <a:pt x="2793" y="808"/>
                        </a:cubicBezTo>
                        <a:cubicBezTo>
                          <a:pt x="2927" y="823"/>
                          <a:pt x="3061" y="839"/>
                          <a:pt x="3199" y="851"/>
                        </a:cubicBezTo>
                        <a:cubicBezTo>
                          <a:pt x="3335" y="862"/>
                          <a:pt x="3475" y="876"/>
                          <a:pt x="3616" y="880"/>
                        </a:cubicBezTo>
                        <a:cubicBezTo>
                          <a:pt x="3756" y="888"/>
                          <a:pt x="3898" y="897"/>
                          <a:pt x="4040" y="897"/>
                        </a:cubicBezTo>
                        <a:cubicBezTo>
                          <a:pt x="4112" y="899"/>
                          <a:pt x="4184" y="901"/>
                          <a:pt x="4254" y="901"/>
                        </a:cubicBezTo>
                        <a:lnTo>
                          <a:pt x="4470" y="901"/>
                        </a:lnTo>
                        <a:cubicBezTo>
                          <a:pt x="4756" y="899"/>
                          <a:pt x="5040" y="886"/>
                          <a:pt x="5322" y="864"/>
                        </a:cubicBezTo>
                        <a:cubicBezTo>
                          <a:pt x="5602" y="843"/>
                          <a:pt x="5876" y="814"/>
                          <a:pt x="6143" y="777"/>
                        </a:cubicBezTo>
                        <a:cubicBezTo>
                          <a:pt x="6209" y="767"/>
                          <a:pt x="6275" y="757"/>
                          <a:pt x="6339" y="748"/>
                        </a:cubicBezTo>
                        <a:cubicBezTo>
                          <a:pt x="6403" y="736"/>
                          <a:pt x="6467" y="726"/>
                          <a:pt x="6532" y="714"/>
                        </a:cubicBezTo>
                        <a:cubicBezTo>
                          <a:pt x="6596" y="705"/>
                          <a:pt x="6658" y="693"/>
                          <a:pt x="6720" y="681"/>
                        </a:cubicBezTo>
                        <a:cubicBezTo>
                          <a:pt x="6781" y="668"/>
                          <a:pt x="6843" y="656"/>
                          <a:pt x="6903" y="644"/>
                        </a:cubicBezTo>
                        <a:cubicBezTo>
                          <a:pt x="7143" y="594"/>
                          <a:pt x="7368" y="541"/>
                          <a:pt x="7574" y="485"/>
                        </a:cubicBezTo>
                        <a:cubicBezTo>
                          <a:pt x="7678" y="456"/>
                          <a:pt x="7777" y="427"/>
                          <a:pt x="7870" y="399"/>
                        </a:cubicBezTo>
                        <a:cubicBezTo>
                          <a:pt x="7962" y="370"/>
                          <a:pt x="8051" y="343"/>
                          <a:pt x="8133" y="314"/>
                        </a:cubicBezTo>
                        <a:cubicBezTo>
                          <a:pt x="8298" y="261"/>
                          <a:pt x="8438" y="205"/>
                          <a:pt x="8555" y="160"/>
                        </a:cubicBezTo>
                        <a:cubicBezTo>
                          <a:pt x="8672" y="115"/>
                          <a:pt x="8759" y="72"/>
                          <a:pt x="8821" y="45"/>
                        </a:cubicBezTo>
                        <a:cubicBezTo>
                          <a:pt x="8882" y="18"/>
                          <a:pt x="8913" y="0"/>
                          <a:pt x="891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1" name="Google Shape;1682;g24fa152ecfb_0_5107"/>
                  <p:cNvSpPr/>
                  <p:nvPr/>
                </p:nvSpPr>
                <p:spPr>
                  <a:xfrm rot="2839200">
                    <a:off x="11630160" y="333720"/>
                    <a:ext cx="280440" cy="618840"/>
                  </a:xfrm>
                  <a:custGeom>
                    <a:avLst/>
                    <a:gdLst/>
                    <a:ahLst/>
                    <a:cxnLst/>
                    <a:rect l="l" t="t" r="r" b="b"/>
                    <a:pathLst>
                      <a:path w="8428" h="18578">
                        <a:moveTo>
                          <a:pt x="0" y="1"/>
                        </a:moveTo>
                        <a:cubicBezTo>
                          <a:pt x="0" y="1"/>
                          <a:pt x="175" y="273"/>
                          <a:pt x="486" y="748"/>
                        </a:cubicBezTo>
                        <a:cubicBezTo>
                          <a:pt x="642" y="985"/>
                          <a:pt x="829" y="1275"/>
                          <a:pt x="1047" y="1604"/>
                        </a:cubicBezTo>
                        <a:cubicBezTo>
                          <a:pt x="1156" y="1769"/>
                          <a:pt x="1272" y="1944"/>
                          <a:pt x="1393" y="2131"/>
                        </a:cubicBezTo>
                        <a:cubicBezTo>
                          <a:pt x="1518" y="2314"/>
                          <a:pt x="1644" y="2509"/>
                          <a:pt x="1778" y="2713"/>
                        </a:cubicBezTo>
                        <a:cubicBezTo>
                          <a:pt x="1910" y="2915"/>
                          <a:pt x="2051" y="3127"/>
                          <a:pt x="2193" y="3347"/>
                        </a:cubicBezTo>
                        <a:cubicBezTo>
                          <a:pt x="2338" y="3565"/>
                          <a:pt x="2488" y="3791"/>
                          <a:pt x="2642" y="4022"/>
                        </a:cubicBezTo>
                        <a:cubicBezTo>
                          <a:pt x="2718" y="4139"/>
                          <a:pt x="2798" y="4256"/>
                          <a:pt x="2875" y="4374"/>
                        </a:cubicBezTo>
                        <a:cubicBezTo>
                          <a:pt x="2914" y="4435"/>
                          <a:pt x="2955" y="4495"/>
                          <a:pt x="2994" y="4555"/>
                        </a:cubicBezTo>
                        <a:cubicBezTo>
                          <a:pt x="3035" y="4615"/>
                          <a:pt x="3074" y="4676"/>
                          <a:pt x="3113" y="4738"/>
                        </a:cubicBezTo>
                        <a:cubicBezTo>
                          <a:pt x="3270" y="4985"/>
                          <a:pt x="3436" y="5234"/>
                          <a:pt x="3601" y="5489"/>
                        </a:cubicBezTo>
                        <a:cubicBezTo>
                          <a:pt x="3766" y="5744"/>
                          <a:pt x="3936" y="6003"/>
                          <a:pt x="4105" y="6265"/>
                        </a:cubicBezTo>
                        <a:cubicBezTo>
                          <a:pt x="4191" y="6396"/>
                          <a:pt x="4278" y="6528"/>
                          <a:pt x="4364" y="6660"/>
                        </a:cubicBezTo>
                        <a:cubicBezTo>
                          <a:pt x="4406" y="6726"/>
                          <a:pt x="4449" y="6792"/>
                          <a:pt x="4492" y="6857"/>
                        </a:cubicBezTo>
                        <a:cubicBezTo>
                          <a:pt x="4535" y="6925"/>
                          <a:pt x="4576" y="6991"/>
                          <a:pt x="4618" y="7059"/>
                        </a:cubicBezTo>
                        <a:cubicBezTo>
                          <a:pt x="4957" y="7594"/>
                          <a:pt x="5278" y="8154"/>
                          <a:pt x="5580" y="8722"/>
                        </a:cubicBezTo>
                        <a:cubicBezTo>
                          <a:pt x="5653" y="8864"/>
                          <a:pt x="5727" y="9006"/>
                          <a:pt x="5803" y="9150"/>
                        </a:cubicBezTo>
                        <a:cubicBezTo>
                          <a:pt x="5873" y="9294"/>
                          <a:pt x="5943" y="9438"/>
                          <a:pt x="6013" y="9582"/>
                        </a:cubicBezTo>
                        <a:cubicBezTo>
                          <a:pt x="6046" y="9654"/>
                          <a:pt x="6081" y="9726"/>
                          <a:pt x="6116" y="9798"/>
                        </a:cubicBezTo>
                        <a:cubicBezTo>
                          <a:pt x="6150" y="9872"/>
                          <a:pt x="6183" y="9944"/>
                          <a:pt x="6216" y="10018"/>
                        </a:cubicBezTo>
                        <a:cubicBezTo>
                          <a:pt x="6280" y="10162"/>
                          <a:pt x="6344" y="10308"/>
                          <a:pt x="6410" y="10452"/>
                        </a:cubicBezTo>
                        <a:cubicBezTo>
                          <a:pt x="6471" y="10600"/>
                          <a:pt x="6529" y="10745"/>
                          <a:pt x="6589" y="10889"/>
                        </a:cubicBezTo>
                        <a:cubicBezTo>
                          <a:pt x="6620" y="10961"/>
                          <a:pt x="6650" y="11035"/>
                          <a:pt x="6679" y="11107"/>
                        </a:cubicBezTo>
                        <a:cubicBezTo>
                          <a:pt x="6708" y="11179"/>
                          <a:pt x="6735" y="11253"/>
                          <a:pt x="6762" y="11325"/>
                        </a:cubicBezTo>
                        <a:cubicBezTo>
                          <a:pt x="6817" y="11471"/>
                          <a:pt x="6871" y="11615"/>
                          <a:pt x="6926" y="11759"/>
                        </a:cubicBezTo>
                        <a:cubicBezTo>
                          <a:pt x="6953" y="11829"/>
                          <a:pt x="6976" y="11903"/>
                          <a:pt x="7002" y="11975"/>
                        </a:cubicBezTo>
                        <a:cubicBezTo>
                          <a:pt x="7025" y="12047"/>
                          <a:pt x="7050" y="12119"/>
                          <a:pt x="7074" y="12189"/>
                        </a:cubicBezTo>
                        <a:cubicBezTo>
                          <a:pt x="7097" y="12261"/>
                          <a:pt x="7122" y="12333"/>
                          <a:pt x="7146" y="12403"/>
                        </a:cubicBezTo>
                        <a:cubicBezTo>
                          <a:pt x="7169" y="12475"/>
                          <a:pt x="7194" y="12545"/>
                          <a:pt x="7216" y="12615"/>
                        </a:cubicBezTo>
                        <a:cubicBezTo>
                          <a:pt x="7258" y="12757"/>
                          <a:pt x="7301" y="12899"/>
                          <a:pt x="7344" y="13037"/>
                        </a:cubicBezTo>
                        <a:cubicBezTo>
                          <a:pt x="7434" y="13313"/>
                          <a:pt x="7502" y="13590"/>
                          <a:pt x="7576" y="13858"/>
                        </a:cubicBezTo>
                        <a:cubicBezTo>
                          <a:pt x="7653" y="14125"/>
                          <a:pt x="7706" y="14387"/>
                          <a:pt x="7768" y="14642"/>
                        </a:cubicBezTo>
                        <a:cubicBezTo>
                          <a:pt x="7784" y="14704"/>
                          <a:pt x="7799" y="14769"/>
                          <a:pt x="7815" y="14831"/>
                        </a:cubicBezTo>
                        <a:cubicBezTo>
                          <a:pt x="7823" y="14862"/>
                          <a:pt x="7830" y="14893"/>
                          <a:pt x="7836" y="14924"/>
                        </a:cubicBezTo>
                        <a:cubicBezTo>
                          <a:pt x="7844" y="14955"/>
                          <a:pt x="7850" y="14985"/>
                          <a:pt x="7856" y="15016"/>
                        </a:cubicBezTo>
                        <a:cubicBezTo>
                          <a:pt x="7881" y="15140"/>
                          <a:pt x="7906" y="15261"/>
                          <a:pt x="7932" y="15379"/>
                        </a:cubicBezTo>
                        <a:cubicBezTo>
                          <a:pt x="7955" y="15498"/>
                          <a:pt x="7978" y="15615"/>
                          <a:pt x="8002" y="15728"/>
                        </a:cubicBezTo>
                        <a:cubicBezTo>
                          <a:pt x="8025" y="15842"/>
                          <a:pt x="8042" y="15953"/>
                          <a:pt x="8062" y="16062"/>
                        </a:cubicBezTo>
                        <a:cubicBezTo>
                          <a:pt x="8101" y="16280"/>
                          <a:pt x="8138" y="16486"/>
                          <a:pt x="8171" y="16681"/>
                        </a:cubicBezTo>
                        <a:cubicBezTo>
                          <a:pt x="8200" y="16875"/>
                          <a:pt x="8225" y="17058"/>
                          <a:pt x="8251" y="17228"/>
                        </a:cubicBezTo>
                        <a:cubicBezTo>
                          <a:pt x="8264" y="17311"/>
                          <a:pt x="8276" y="17393"/>
                          <a:pt x="8288" y="17471"/>
                        </a:cubicBezTo>
                        <a:cubicBezTo>
                          <a:pt x="8299" y="17547"/>
                          <a:pt x="8311" y="17621"/>
                          <a:pt x="8319" y="17693"/>
                        </a:cubicBezTo>
                        <a:cubicBezTo>
                          <a:pt x="8350" y="17975"/>
                          <a:pt x="8379" y="18194"/>
                          <a:pt x="8396" y="18346"/>
                        </a:cubicBezTo>
                        <a:cubicBezTo>
                          <a:pt x="8416" y="18498"/>
                          <a:pt x="8428" y="18578"/>
                          <a:pt x="8428" y="18578"/>
                        </a:cubicBezTo>
                        <a:cubicBezTo>
                          <a:pt x="8428" y="18578"/>
                          <a:pt x="8424" y="18496"/>
                          <a:pt x="8418" y="18344"/>
                        </a:cubicBezTo>
                        <a:cubicBezTo>
                          <a:pt x="8410" y="18193"/>
                          <a:pt x="8402" y="17969"/>
                          <a:pt x="8389" y="17687"/>
                        </a:cubicBezTo>
                        <a:cubicBezTo>
                          <a:pt x="8387" y="17615"/>
                          <a:pt x="8381" y="17541"/>
                          <a:pt x="8373" y="17463"/>
                        </a:cubicBezTo>
                        <a:cubicBezTo>
                          <a:pt x="8367" y="17383"/>
                          <a:pt x="8361" y="17302"/>
                          <a:pt x="8354" y="17216"/>
                        </a:cubicBezTo>
                        <a:cubicBezTo>
                          <a:pt x="8342" y="17045"/>
                          <a:pt x="8324" y="16860"/>
                          <a:pt x="8307" y="16663"/>
                        </a:cubicBezTo>
                        <a:cubicBezTo>
                          <a:pt x="8286" y="16467"/>
                          <a:pt x="8260" y="16257"/>
                          <a:pt x="8233" y="16035"/>
                        </a:cubicBezTo>
                        <a:cubicBezTo>
                          <a:pt x="8219" y="15926"/>
                          <a:pt x="8208" y="15811"/>
                          <a:pt x="8190" y="15697"/>
                        </a:cubicBezTo>
                        <a:cubicBezTo>
                          <a:pt x="8173" y="15582"/>
                          <a:pt x="8153" y="15463"/>
                          <a:pt x="8134" y="15342"/>
                        </a:cubicBezTo>
                        <a:cubicBezTo>
                          <a:pt x="8114" y="15222"/>
                          <a:pt x="8095" y="15099"/>
                          <a:pt x="8075" y="14973"/>
                        </a:cubicBezTo>
                        <a:cubicBezTo>
                          <a:pt x="8070" y="14942"/>
                          <a:pt x="8066" y="14911"/>
                          <a:pt x="8060" y="14879"/>
                        </a:cubicBezTo>
                        <a:cubicBezTo>
                          <a:pt x="8054" y="14846"/>
                          <a:pt x="8048" y="14815"/>
                          <a:pt x="8042" y="14784"/>
                        </a:cubicBezTo>
                        <a:cubicBezTo>
                          <a:pt x="8031" y="14720"/>
                          <a:pt x="8017" y="14656"/>
                          <a:pt x="8005" y="14592"/>
                        </a:cubicBezTo>
                        <a:cubicBezTo>
                          <a:pt x="7980" y="14463"/>
                          <a:pt x="7953" y="14331"/>
                          <a:pt x="7928" y="14197"/>
                        </a:cubicBezTo>
                        <a:cubicBezTo>
                          <a:pt x="7912" y="14130"/>
                          <a:pt x="7900" y="14062"/>
                          <a:pt x="7885" y="13996"/>
                        </a:cubicBezTo>
                        <a:cubicBezTo>
                          <a:pt x="7869" y="13928"/>
                          <a:pt x="7854" y="13862"/>
                          <a:pt x="7836" y="13794"/>
                        </a:cubicBezTo>
                        <a:cubicBezTo>
                          <a:pt x="7772" y="13520"/>
                          <a:pt x="7712" y="13239"/>
                          <a:pt x="7630" y="12955"/>
                        </a:cubicBezTo>
                        <a:cubicBezTo>
                          <a:pt x="7591" y="12813"/>
                          <a:pt x="7550" y="12669"/>
                          <a:pt x="7511" y="12526"/>
                        </a:cubicBezTo>
                        <a:cubicBezTo>
                          <a:pt x="7492" y="12454"/>
                          <a:pt x="7467" y="12382"/>
                          <a:pt x="7445" y="12310"/>
                        </a:cubicBezTo>
                        <a:cubicBezTo>
                          <a:pt x="7422" y="12236"/>
                          <a:pt x="7398" y="12164"/>
                          <a:pt x="7375" y="12092"/>
                        </a:cubicBezTo>
                        <a:cubicBezTo>
                          <a:pt x="7352" y="12018"/>
                          <a:pt x="7328" y="11944"/>
                          <a:pt x="7305" y="11872"/>
                        </a:cubicBezTo>
                        <a:cubicBezTo>
                          <a:pt x="7282" y="11798"/>
                          <a:pt x="7260" y="11724"/>
                          <a:pt x="7233" y="11650"/>
                        </a:cubicBezTo>
                        <a:cubicBezTo>
                          <a:pt x="7183" y="11504"/>
                          <a:pt x="7130" y="11356"/>
                          <a:pt x="7077" y="11208"/>
                        </a:cubicBezTo>
                        <a:cubicBezTo>
                          <a:pt x="7050" y="11133"/>
                          <a:pt x="7023" y="11059"/>
                          <a:pt x="6998" y="10985"/>
                        </a:cubicBezTo>
                        <a:cubicBezTo>
                          <a:pt x="6969" y="10911"/>
                          <a:pt x="6939" y="10837"/>
                          <a:pt x="6910" y="10763"/>
                        </a:cubicBezTo>
                        <a:cubicBezTo>
                          <a:pt x="6852" y="10613"/>
                          <a:pt x="6792" y="10465"/>
                          <a:pt x="6733" y="10316"/>
                        </a:cubicBezTo>
                        <a:cubicBezTo>
                          <a:pt x="6669" y="10168"/>
                          <a:pt x="6603" y="10020"/>
                          <a:pt x="6539" y="9872"/>
                        </a:cubicBezTo>
                        <a:cubicBezTo>
                          <a:pt x="6507" y="9798"/>
                          <a:pt x="6474" y="9724"/>
                          <a:pt x="6441" y="9648"/>
                        </a:cubicBezTo>
                        <a:lnTo>
                          <a:pt x="6336" y="9428"/>
                        </a:lnTo>
                        <a:cubicBezTo>
                          <a:pt x="6266" y="9283"/>
                          <a:pt x="6196" y="9135"/>
                          <a:pt x="6124" y="8989"/>
                        </a:cubicBezTo>
                        <a:cubicBezTo>
                          <a:pt x="6050" y="8843"/>
                          <a:pt x="5974" y="8697"/>
                          <a:pt x="5899" y="8553"/>
                        </a:cubicBezTo>
                        <a:cubicBezTo>
                          <a:pt x="5862" y="8481"/>
                          <a:pt x="5825" y="8407"/>
                          <a:pt x="5784" y="8337"/>
                        </a:cubicBezTo>
                        <a:lnTo>
                          <a:pt x="5665" y="8123"/>
                        </a:lnTo>
                        <a:lnTo>
                          <a:pt x="5545" y="7909"/>
                        </a:lnTo>
                        <a:lnTo>
                          <a:pt x="5486" y="7802"/>
                        </a:lnTo>
                        <a:cubicBezTo>
                          <a:pt x="5465" y="7767"/>
                          <a:pt x="5443" y="7732"/>
                          <a:pt x="5424" y="7697"/>
                        </a:cubicBezTo>
                        <a:cubicBezTo>
                          <a:pt x="5340" y="7559"/>
                          <a:pt x="5257" y="7419"/>
                          <a:pt x="5173" y="7281"/>
                        </a:cubicBezTo>
                        <a:cubicBezTo>
                          <a:pt x="5089" y="7141"/>
                          <a:pt x="5000" y="7006"/>
                          <a:pt x="4914" y="6870"/>
                        </a:cubicBezTo>
                        <a:cubicBezTo>
                          <a:pt x="4871" y="6804"/>
                          <a:pt x="4829" y="6736"/>
                          <a:pt x="4786" y="6668"/>
                        </a:cubicBezTo>
                        <a:cubicBezTo>
                          <a:pt x="4741" y="6602"/>
                          <a:pt x="4696" y="6536"/>
                          <a:pt x="4652" y="6469"/>
                        </a:cubicBezTo>
                        <a:cubicBezTo>
                          <a:pt x="4562" y="6339"/>
                          <a:pt x="4475" y="6209"/>
                          <a:pt x="4387" y="6078"/>
                        </a:cubicBezTo>
                        <a:cubicBezTo>
                          <a:pt x="4210" y="5820"/>
                          <a:pt x="4037" y="5565"/>
                          <a:pt x="3866" y="5314"/>
                        </a:cubicBezTo>
                        <a:cubicBezTo>
                          <a:pt x="3694" y="5063"/>
                          <a:pt x="3529" y="4814"/>
                          <a:pt x="3362" y="4573"/>
                        </a:cubicBezTo>
                        <a:cubicBezTo>
                          <a:pt x="3319" y="4512"/>
                          <a:pt x="3278" y="4454"/>
                          <a:pt x="3237" y="4394"/>
                        </a:cubicBezTo>
                        <a:cubicBezTo>
                          <a:pt x="3194" y="4335"/>
                          <a:pt x="3154" y="4275"/>
                          <a:pt x="3113" y="4217"/>
                        </a:cubicBezTo>
                        <a:cubicBezTo>
                          <a:pt x="3029" y="4102"/>
                          <a:pt x="2947" y="3985"/>
                          <a:pt x="2866" y="3872"/>
                        </a:cubicBezTo>
                        <a:cubicBezTo>
                          <a:pt x="2704" y="3645"/>
                          <a:pt x="2547" y="3425"/>
                          <a:pt x="2393" y="3211"/>
                        </a:cubicBezTo>
                        <a:cubicBezTo>
                          <a:pt x="2239" y="2997"/>
                          <a:pt x="2091" y="2793"/>
                          <a:pt x="1949" y="2594"/>
                        </a:cubicBezTo>
                        <a:cubicBezTo>
                          <a:pt x="1665" y="2199"/>
                          <a:pt x="1397" y="1843"/>
                          <a:pt x="1162" y="1526"/>
                        </a:cubicBezTo>
                        <a:cubicBezTo>
                          <a:pt x="924" y="1207"/>
                          <a:pt x="716" y="933"/>
                          <a:pt x="545" y="707"/>
                        </a:cubicBezTo>
                        <a:cubicBezTo>
                          <a:pt x="374" y="480"/>
                          <a:pt x="235" y="304"/>
                          <a:pt x="144" y="184"/>
                        </a:cubicBezTo>
                        <a:cubicBezTo>
                          <a:pt x="51" y="63"/>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2" name="Google Shape;1683;g24fa152ecfb_0_5107"/>
                  <p:cNvSpPr/>
                  <p:nvPr/>
                </p:nvSpPr>
                <p:spPr>
                  <a:xfrm rot="2839200">
                    <a:off x="11914560" y="81000"/>
                    <a:ext cx="566640" cy="196920"/>
                  </a:xfrm>
                  <a:custGeom>
                    <a:avLst/>
                    <a:gdLst/>
                    <a:ahLst/>
                    <a:cxnLst/>
                    <a:rect l="l" t="t" r="r" b="b"/>
                    <a:pathLst>
                      <a:path w="17012" h="5918">
                        <a:moveTo>
                          <a:pt x="10288" y="1"/>
                        </a:moveTo>
                        <a:cubicBezTo>
                          <a:pt x="8784" y="1"/>
                          <a:pt x="7352" y="86"/>
                          <a:pt x="6277" y="290"/>
                        </a:cubicBezTo>
                        <a:cubicBezTo>
                          <a:pt x="3442" y="829"/>
                          <a:pt x="1" y="2858"/>
                          <a:pt x="1" y="2858"/>
                        </a:cubicBezTo>
                        <a:cubicBezTo>
                          <a:pt x="2998" y="3542"/>
                          <a:pt x="5800" y="5918"/>
                          <a:pt x="8057" y="5918"/>
                        </a:cubicBezTo>
                        <a:cubicBezTo>
                          <a:pt x="8207" y="5918"/>
                          <a:pt x="8355" y="5907"/>
                          <a:pt x="8500" y="5885"/>
                        </a:cubicBezTo>
                        <a:cubicBezTo>
                          <a:pt x="12029" y="5348"/>
                          <a:pt x="12665" y="3539"/>
                          <a:pt x="14597" y="2156"/>
                        </a:cubicBezTo>
                        <a:cubicBezTo>
                          <a:pt x="16527" y="771"/>
                          <a:pt x="17011" y="530"/>
                          <a:pt x="17011" y="530"/>
                        </a:cubicBezTo>
                        <a:cubicBezTo>
                          <a:pt x="15402" y="228"/>
                          <a:pt x="12748" y="1"/>
                          <a:pt x="1028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3" name="Google Shape;1684;g24fa152ecfb_0_5107"/>
                  <p:cNvSpPr/>
                  <p:nvPr/>
                </p:nvSpPr>
                <p:spPr>
                  <a:xfrm rot="2839200">
                    <a:off x="11892240" y="-24120"/>
                    <a:ext cx="457560" cy="107280"/>
                  </a:xfrm>
                  <a:custGeom>
                    <a:avLst/>
                    <a:gdLst/>
                    <a:ahLst/>
                    <a:cxnLst/>
                    <a:rect l="l" t="t" r="r" b="b"/>
                    <a:pathLst>
                      <a:path w="13732" h="3234">
                        <a:moveTo>
                          <a:pt x="1" y="1"/>
                        </a:moveTo>
                        <a:cubicBezTo>
                          <a:pt x="1" y="1"/>
                          <a:pt x="3" y="15"/>
                          <a:pt x="6" y="44"/>
                        </a:cubicBezTo>
                        <a:cubicBezTo>
                          <a:pt x="10" y="73"/>
                          <a:pt x="16" y="114"/>
                          <a:pt x="28" y="168"/>
                        </a:cubicBezTo>
                        <a:cubicBezTo>
                          <a:pt x="51" y="277"/>
                          <a:pt x="88" y="439"/>
                          <a:pt x="164" y="633"/>
                        </a:cubicBezTo>
                        <a:cubicBezTo>
                          <a:pt x="182" y="682"/>
                          <a:pt x="203" y="732"/>
                          <a:pt x="224" y="787"/>
                        </a:cubicBezTo>
                        <a:cubicBezTo>
                          <a:pt x="250" y="839"/>
                          <a:pt x="273" y="896"/>
                          <a:pt x="302" y="952"/>
                        </a:cubicBezTo>
                        <a:cubicBezTo>
                          <a:pt x="357" y="1065"/>
                          <a:pt x="427" y="1184"/>
                          <a:pt x="505" y="1308"/>
                        </a:cubicBezTo>
                        <a:cubicBezTo>
                          <a:pt x="584" y="1431"/>
                          <a:pt x="680" y="1555"/>
                          <a:pt x="785" y="1684"/>
                        </a:cubicBezTo>
                        <a:cubicBezTo>
                          <a:pt x="892" y="1810"/>
                          <a:pt x="1016" y="1933"/>
                          <a:pt x="1152" y="2055"/>
                        </a:cubicBezTo>
                        <a:cubicBezTo>
                          <a:pt x="1290" y="2174"/>
                          <a:pt x="1440" y="2289"/>
                          <a:pt x="1606" y="2398"/>
                        </a:cubicBezTo>
                        <a:cubicBezTo>
                          <a:pt x="1646" y="2425"/>
                          <a:pt x="1689" y="2448"/>
                          <a:pt x="1734" y="2475"/>
                        </a:cubicBezTo>
                        <a:cubicBezTo>
                          <a:pt x="1777" y="2501"/>
                          <a:pt x="1820" y="2526"/>
                          <a:pt x="1864" y="2549"/>
                        </a:cubicBezTo>
                        <a:cubicBezTo>
                          <a:pt x="1909" y="2573"/>
                          <a:pt x="1956" y="2596"/>
                          <a:pt x="2001" y="2621"/>
                        </a:cubicBezTo>
                        <a:cubicBezTo>
                          <a:pt x="2047" y="2643"/>
                          <a:pt x="2094" y="2664"/>
                          <a:pt x="2143" y="2686"/>
                        </a:cubicBezTo>
                        <a:cubicBezTo>
                          <a:pt x="2166" y="2697"/>
                          <a:pt x="2189" y="2709"/>
                          <a:pt x="2215" y="2719"/>
                        </a:cubicBezTo>
                        <a:cubicBezTo>
                          <a:pt x="2238" y="2730"/>
                          <a:pt x="2263" y="2740"/>
                          <a:pt x="2287" y="2750"/>
                        </a:cubicBezTo>
                        <a:cubicBezTo>
                          <a:pt x="2337" y="2769"/>
                          <a:pt x="2386" y="2789"/>
                          <a:pt x="2436" y="2808"/>
                        </a:cubicBezTo>
                        <a:cubicBezTo>
                          <a:pt x="2487" y="2828"/>
                          <a:pt x="2537" y="2843"/>
                          <a:pt x="2588" y="2863"/>
                        </a:cubicBezTo>
                        <a:cubicBezTo>
                          <a:pt x="2641" y="2880"/>
                          <a:pt x="2691" y="2898"/>
                          <a:pt x="2746" y="2913"/>
                        </a:cubicBezTo>
                        <a:cubicBezTo>
                          <a:pt x="2798" y="2929"/>
                          <a:pt x="2853" y="2942"/>
                          <a:pt x="2907" y="2958"/>
                        </a:cubicBezTo>
                        <a:lnTo>
                          <a:pt x="2946" y="2970"/>
                        </a:lnTo>
                        <a:lnTo>
                          <a:pt x="2987" y="2979"/>
                        </a:lnTo>
                        <a:cubicBezTo>
                          <a:pt x="3012" y="2985"/>
                          <a:pt x="3039" y="2991"/>
                          <a:pt x="3067" y="2997"/>
                        </a:cubicBezTo>
                        <a:cubicBezTo>
                          <a:pt x="3092" y="3005"/>
                          <a:pt x="3119" y="3010"/>
                          <a:pt x="3146" y="3016"/>
                        </a:cubicBezTo>
                        <a:lnTo>
                          <a:pt x="3185" y="3026"/>
                        </a:lnTo>
                        <a:lnTo>
                          <a:pt x="3205" y="3030"/>
                        </a:lnTo>
                        <a:lnTo>
                          <a:pt x="3211" y="3032"/>
                        </a:lnTo>
                        <a:lnTo>
                          <a:pt x="3220" y="3032"/>
                        </a:lnTo>
                        <a:lnTo>
                          <a:pt x="3230" y="3034"/>
                        </a:lnTo>
                        <a:cubicBezTo>
                          <a:pt x="3284" y="3045"/>
                          <a:pt x="3341" y="3055"/>
                          <a:pt x="3397" y="3065"/>
                        </a:cubicBezTo>
                        <a:cubicBezTo>
                          <a:pt x="3619" y="3106"/>
                          <a:pt x="3847" y="3133"/>
                          <a:pt x="4076" y="3156"/>
                        </a:cubicBezTo>
                        <a:cubicBezTo>
                          <a:pt x="4306" y="3178"/>
                          <a:pt x="4539" y="3195"/>
                          <a:pt x="4775" y="3207"/>
                        </a:cubicBezTo>
                        <a:cubicBezTo>
                          <a:pt x="5155" y="3226"/>
                          <a:pt x="5541" y="3233"/>
                          <a:pt x="5928" y="3233"/>
                        </a:cubicBezTo>
                        <a:cubicBezTo>
                          <a:pt x="6016" y="3233"/>
                          <a:pt x="6105" y="3233"/>
                          <a:pt x="6193" y="3232"/>
                        </a:cubicBezTo>
                        <a:cubicBezTo>
                          <a:pt x="6668" y="3228"/>
                          <a:pt x="7142" y="3215"/>
                          <a:pt x="7609" y="3191"/>
                        </a:cubicBezTo>
                        <a:cubicBezTo>
                          <a:pt x="8074" y="3170"/>
                          <a:pt x="8533" y="3141"/>
                          <a:pt x="8975" y="3108"/>
                        </a:cubicBezTo>
                        <a:cubicBezTo>
                          <a:pt x="9418" y="3075"/>
                          <a:pt x="9844" y="3034"/>
                          <a:pt x="10251" y="2993"/>
                        </a:cubicBezTo>
                        <a:cubicBezTo>
                          <a:pt x="10453" y="2973"/>
                          <a:pt x="10650" y="2954"/>
                          <a:pt x="10840" y="2933"/>
                        </a:cubicBezTo>
                        <a:cubicBezTo>
                          <a:pt x="11029" y="2911"/>
                          <a:pt x="11214" y="2890"/>
                          <a:pt x="11389" y="2868"/>
                        </a:cubicBezTo>
                        <a:cubicBezTo>
                          <a:pt x="11566" y="2847"/>
                          <a:pt x="11735" y="2828"/>
                          <a:pt x="11895" y="2806"/>
                        </a:cubicBezTo>
                        <a:cubicBezTo>
                          <a:pt x="12056" y="2785"/>
                          <a:pt x="12208" y="2763"/>
                          <a:pt x="12350" y="2744"/>
                        </a:cubicBezTo>
                        <a:cubicBezTo>
                          <a:pt x="12636" y="2707"/>
                          <a:pt x="12885" y="2668"/>
                          <a:pt x="13089" y="2637"/>
                        </a:cubicBezTo>
                        <a:cubicBezTo>
                          <a:pt x="13294" y="2606"/>
                          <a:pt x="13455" y="2577"/>
                          <a:pt x="13564" y="2559"/>
                        </a:cubicBezTo>
                        <a:cubicBezTo>
                          <a:pt x="13673" y="2540"/>
                          <a:pt x="13731" y="2530"/>
                          <a:pt x="13731" y="2530"/>
                        </a:cubicBezTo>
                        <a:lnTo>
                          <a:pt x="13731" y="2530"/>
                        </a:lnTo>
                        <a:cubicBezTo>
                          <a:pt x="13731" y="2530"/>
                          <a:pt x="13496" y="2542"/>
                          <a:pt x="13082" y="2565"/>
                        </a:cubicBezTo>
                        <a:cubicBezTo>
                          <a:pt x="12669" y="2588"/>
                          <a:pt x="12080" y="2621"/>
                          <a:pt x="11372" y="2662"/>
                        </a:cubicBezTo>
                        <a:cubicBezTo>
                          <a:pt x="11018" y="2682"/>
                          <a:pt x="10634" y="2703"/>
                          <a:pt x="10230" y="2724"/>
                        </a:cubicBezTo>
                        <a:cubicBezTo>
                          <a:pt x="9825" y="2748"/>
                          <a:pt x="9397" y="2767"/>
                          <a:pt x="8955" y="2787"/>
                        </a:cubicBezTo>
                        <a:cubicBezTo>
                          <a:pt x="8736" y="2796"/>
                          <a:pt x="8510" y="2806"/>
                          <a:pt x="8284" y="2816"/>
                        </a:cubicBezTo>
                        <a:cubicBezTo>
                          <a:pt x="8057" y="2826"/>
                          <a:pt x="7827" y="2833"/>
                          <a:pt x="7594" y="2841"/>
                        </a:cubicBezTo>
                        <a:cubicBezTo>
                          <a:pt x="7131" y="2855"/>
                          <a:pt x="6660" y="2868"/>
                          <a:pt x="6189" y="2872"/>
                        </a:cubicBezTo>
                        <a:cubicBezTo>
                          <a:pt x="6081" y="2873"/>
                          <a:pt x="5973" y="2874"/>
                          <a:pt x="5865" y="2874"/>
                        </a:cubicBezTo>
                        <a:cubicBezTo>
                          <a:pt x="5504" y="2874"/>
                          <a:pt x="5143" y="2868"/>
                          <a:pt x="4788" y="2855"/>
                        </a:cubicBezTo>
                        <a:cubicBezTo>
                          <a:pt x="4674" y="2851"/>
                          <a:pt x="4559" y="2849"/>
                          <a:pt x="4446" y="2839"/>
                        </a:cubicBezTo>
                        <a:cubicBezTo>
                          <a:pt x="4389" y="2837"/>
                          <a:pt x="4331" y="2833"/>
                          <a:pt x="4275" y="2830"/>
                        </a:cubicBezTo>
                        <a:cubicBezTo>
                          <a:pt x="4218" y="2828"/>
                          <a:pt x="4162" y="2824"/>
                          <a:pt x="4105" y="2818"/>
                        </a:cubicBezTo>
                        <a:cubicBezTo>
                          <a:pt x="3882" y="2800"/>
                          <a:pt x="3662" y="2779"/>
                          <a:pt x="3448" y="2748"/>
                        </a:cubicBezTo>
                        <a:cubicBezTo>
                          <a:pt x="3393" y="2740"/>
                          <a:pt x="3341" y="2732"/>
                          <a:pt x="3288" y="2724"/>
                        </a:cubicBezTo>
                        <a:lnTo>
                          <a:pt x="3279" y="2723"/>
                        </a:lnTo>
                        <a:lnTo>
                          <a:pt x="3271" y="2723"/>
                        </a:lnTo>
                        <a:lnTo>
                          <a:pt x="3251" y="2719"/>
                        </a:lnTo>
                        <a:lnTo>
                          <a:pt x="3211" y="2709"/>
                        </a:lnTo>
                        <a:cubicBezTo>
                          <a:pt x="3183" y="2705"/>
                          <a:pt x="3158" y="2699"/>
                          <a:pt x="3131" y="2693"/>
                        </a:cubicBezTo>
                        <a:cubicBezTo>
                          <a:pt x="3022" y="2674"/>
                          <a:pt x="2923" y="2649"/>
                          <a:pt x="2823" y="2625"/>
                        </a:cubicBezTo>
                        <a:cubicBezTo>
                          <a:pt x="2775" y="2614"/>
                          <a:pt x="2724" y="2598"/>
                          <a:pt x="2676" y="2584"/>
                        </a:cubicBezTo>
                        <a:cubicBezTo>
                          <a:pt x="2627" y="2569"/>
                          <a:pt x="2578" y="2557"/>
                          <a:pt x="2530" y="2542"/>
                        </a:cubicBezTo>
                        <a:cubicBezTo>
                          <a:pt x="2481" y="2524"/>
                          <a:pt x="2434" y="2507"/>
                          <a:pt x="2388" y="2491"/>
                        </a:cubicBezTo>
                        <a:cubicBezTo>
                          <a:pt x="2364" y="2483"/>
                          <a:pt x="2341" y="2475"/>
                          <a:pt x="2318" y="2466"/>
                        </a:cubicBezTo>
                        <a:cubicBezTo>
                          <a:pt x="2294" y="2456"/>
                          <a:pt x="2271" y="2448"/>
                          <a:pt x="2248" y="2438"/>
                        </a:cubicBezTo>
                        <a:cubicBezTo>
                          <a:pt x="2065" y="2368"/>
                          <a:pt x="1894" y="2279"/>
                          <a:pt x="1732" y="2189"/>
                        </a:cubicBezTo>
                        <a:cubicBezTo>
                          <a:pt x="1571" y="2098"/>
                          <a:pt x="1421" y="1999"/>
                          <a:pt x="1285" y="1894"/>
                        </a:cubicBezTo>
                        <a:cubicBezTo>
                          <a:pt x="1012" y="1682"/>
                          <a:pt x="790" y="1452"/>
                          <a:pt x="619" y="1228"/>
                        </a:cubicBezTo>
                        <a:cubicBezTo>
                          <a:pt x="532" y="1116"/>
                          <a:pt x="458" y="1005"/>
                          <a:pt x="394" y="900"/>
                        </a:cubicBezTo>
                        <a:cubicBezTo>
                          <a:pt x="361" y="849"/>
                          <a:pt x="333" y="797"/>
                          <a:pt x="304" y="748"/>
                        </a:cubicBezTo>
                        <a:cubicBezTo>
                          <a:pt x="279" y="697"/>
                          <a:pt x="252" y="651"/>
                          <a:pt x="230" y="604"/>
                        </a:cubicBezTo>
                        <a:cubicBezTo>
                          <a:pt x="139" y="421"/>
                          <a:pt x="82" y="269"/>
                          <a:pt x="47" y="164"/>
                        </a:cubicBezTo>
                        <a:cubicBezTo>
                          <a:pt x="14" y="59"/>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4" name="Google Shape;1685;g24fa152ecfb_0_5107"/>
                  <p:cNvSpPr/>
                  <p:nvPr/>
                </p:nvSpPr>
                <p:spPr>
                  <a:xfrm rot="2839200">
                    <a:off x="11748240" y="-146160"/>
                    <a:ext cx="122760" cy="402120"/>
                  </a:xfrm>
                  <a:custGeom>
                    <a:avLst/>
                    <a:gdLst/>
                    <a:ahLst/>
                    <a:cxnLst/>
                    <a:rect l="l" t="t" r="r" b="b"/>
                    <a:pathLst>
                      <a:path w="3688" h="12075">
                        <a:moveTo>
                          <a:pt x="2145" y="1"/>
                        </a:moveTo>
                        <a:lnTo>
                          <a:pt x="2145" y="1"/>
                        </a:lnTo>
                        <a:cubicBezTo>
                          <a:pt x="2283" y="1719"/>
                          <a:pt x="853" y="3892"/>
                          <a:pt x="427" y="6436"/>
                        </a:cubicBezTo>
                        <a:cubicBezTo>
                          <a:pt x="1" y="8983"/>
                          <a:pt x="1143" y="12074"/>
                          <a:pt x="1143" y="12074"/>
                        </a:cubicBezTo>
                        <a:cubicBezTo>
                          <a:pt x="1205" y="10368"/>
                          <a:pt x="2473" y="9020"/>
                          <a:pt x="3080" y="6440"/>
                        </a:cubicBezTo>
                        <a:cubicBezTo>
                          <a:pt x="3687" y="3861"/>
                          <a:pt x="2145" y="1"/>
                          <a:pt x="2145"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5" name="Google Shape;1686;g24fa152ecfb_0_5107"/>
                  <p:cNvSpPr/>
                  <p:nvPr/>
                </p:nvSpPr>
                <p:spPr>
                  <a:xfrm rot="2839200">
                    <a:off x="11865960" y="-111240"/>
                    <a:ext cx="25200" cy="234000"/>
                  </a:xfrm>
                  <a:custGeom>
                    <a:avLst/>
                    <a:gdLst/>
                    <a:ahLst/>
                    <a:cxnLst/>
                    <a:rect l="l" t="t" r="r" b="b"/>
                    <a:pathLst>
                      <a:path w="772" h="7030">
                        <a:moveTo>
                          <a:pt x="371" y="1"/>
                        </a:moveTo>
                        <a:cubicBezTo>
                          <a:pt x="371" y="1"/>
                          <a:pt x="372" y="30"/>
                          <a:pt x="374" y="83"/>
                        </a:cubicBezTo>
                        <a:cubicBezTo>
                          <a:pt x="378" y="135"/>
                          <a:pt x="382" y="211"/>
                          <a:pt x="392" y="308"/>
                        </a:cubicBezTo>
                        <a:cubicBezTo>
                          <a:pt x="398" y="404"/>
                          <a:pt x="404" y="522"/>
                          <a:pt x="411" y="656"/>
                        </a:cubicBezTo>
                        <a:cubicBezTo>
                          <a:pt x="417" y="791"/>
                          <a:pt x="427" y="942"/>
                          <a:pt x="431" y="1108"/>
                        </a:cubicBezTo>
                        <a:cubicBezTo>
                          <a:pt x="433" y="1189"/>
                          <a:pt x="437" y="1275"/>
                          <a:pt x="437" y="1365"/>
                        </a:cubicBezTo>
                        <a:cubicBezTo>
                          <a:pt x="437" y="1454"/>
                          <a:pt x="442" y="1545"/>
                          <a:pt x="441" y="1641"/>
                        </a:cubicBezTo>
                        <a:cubicBezTo>
                          <a:pt x="442" y="1830"/>
                          <a:pt x="441" y="2028"/>
                          <a:pt x="437" y="2234"/>
                        </a:cubicBezTo>
                        <a:cubicBezTo>
                          <a:pt x="433" y="2335"/>
                          <a:pt x="433" y="2440"/>
                          <a:pt x="429" y="2545"/>
                        </a:cubicBezTo>
                        <a:cubicBezTo>
                          <a:pt x="427" y="2600"/>
                          <a:pt x="425" y="2652"/>
                          <a:pt x="423" y="2705"/>
                        </a:cubicBezTo>
                        <a:cubicBezTo>
                          <a:pt x="421" y="2759"/>
                          <a:pt x="419" y="2812"/>
                          <a:pt x="417" y="2866"/>
                        </a:cubicBezTo>
                        <a:cubicBezTo>
                          <a:pt x="411" y="2975"/>
                          <a:pt x="407" y="3082"/>
                          <a:pt x="402" y="3193"/>
                        </a:cubicBezTo>
                        <a:cubicBezTo>
                          <a:pt x="398" y="3248"/>
                          <a:pt x="396" y="3302"/>
                          <a:pt x="392" y="3357"/>
                        </a:cubicBezTo>
                        <a:lnTo>
                          <a:pt x="380" y="3520"/>
                        </a:lnTo>
                        <a:cubicBezTo>
                          <a:pt x="374" y="3629"/>
                          <a:pt x="367" y="3740"/>
                          <a:pt x="357" y="3849"/>
                        </a:cubicBezTo>
                        <a:cubicBezTo>
                          <a:pt x="349" y="3958"/>
                          <a:pt x="339" y="4067"/>
                          <a:pt x="332" y="4174"/>
                        </a:cubicBezTo>
                        <a:cubicBezTo>
                          <a:pt x="322" y="4281"/>
                          <a:pt x="312" y="4388"/>
                          <a:pt x="302" y="4493"/>
                        </a:cubicBezTo>
                        <a:cubicBezTo>
                          <a:pt x="291" y="4600"/>
                          <a:pt x="281" y="4703"/>
                          <a:pt x="271" y="4806"/>
                        </a:cubicBezTo>
                        <a:cubicBezTo>
                          <a:pt x="250" y="5012"/>
                          <a:pt x="228" y="5209"/>
                          <a:pt x="207" y="5397"/>
                        </a:cubicBezTo>
                        <a:cubicBezTo>
                          <a:pt x="184" y="5586"/>
                          <a:pt x="162" y="5765"/>
                          <a:pt x="143" y="5928"/>
                        </a:cubicBezTo>
                        <a:cubicBezTo>
                          <a:pt x="121" y="6094"/>
                          <a:pt x="104" y="6244"/>
                          <a:pt x="86" y="6378"/>
                        </a:cubicBezTo>
                        <a:cubicBezTo>
                          <a:pt x="69" y="6512"/>
                          <a:pt x="53" y="6629"/>
                          <a:pt x="42" y="6726"/>
                        </a:cubicBezTo>
                        <a:cubicBezTo>
                          <a:pt x="16" y="6919"/>
                          <a:pt x="1" y="7030"/>
                          <a:pt x="1" y="7030"/>
                        </a:cubicBezTo>
                        <a:cubicBezTo>
                          <a:pt x="1" y="7030"/>
                          <a:pt x="13" y="7004"/>
                          <a:pt x="32" y="6956"/>
                        </a:cubicBezTo>
                        <a:cubicBezTo>
                          <a:pt x="51" y="6905"/>
                          <a:pt x="81" y="6835"/>
                          <a:pt x="112" y="6742"/>
                        </a:cubicBezTo>
                        <a:cubicBezTo>
                          <a:pt x="143" y="6650"/>
                          <a:pt x="182" y="6537"/>
                          <a:pt x="223" y="6407"/>
                        </a:cubicBezTo>
                        <a:cubicBezTo>
                          <a:pt x="262" y="6277"/>
                          <a:pt x="306" y="6131"/>
                          <a:pt x="347" y="5967"/>
                        </a:cubicBezTo>
                        <a:cubicBezTo>
                          <a:pt x="392" y="5806"/>
                          <a:pt x="433" y="5629"/>
                          <a:pt x="474" y="5442"/>
                        </a:cubicBezTo>
                        <a:cubicBezTo>
                          <a:pt x="514" y="5255"/>
                          <a:pt x="553" y="5055"/>
                          <a:pt x="588" y="4849"/>
                        </a:cubicBezTo>
                        <a:cubicBezTo>
                          <a:pt x="658" y="4436"/>
                          <a:pt x="711" y="3991"/>
                          <a:pt x="742" y="3543"/>
                        </a:cubicBezTo>
                        <a:cubicBezTo>
                          <a:pt x="750" y="3433"/>
                          <a:pt x="754" y="3322"/>
                          <a:pt x="760" y="3209"/>
                        </a:cubicBezTo>
                        <a:cubicBezTo>
                          <a:pt x="765" y="3098"/>
                          <a:pt x="765" y="2987"/>
                          <a:pt x="767" y="2876"/>
                        </a:cubicBezTo>
                        <a:cubicBezTo>
                          <a:pt x="771" y="2656"/>
                          <a:pt x="767" y="2438"/>
                          <a:pt x="758" y="2228"/>
                        </a:cubicBezTo>
                        <a:cubicBezTo>
                          <a:pt x="754" y="2123"/>
                          <a:pt x="746" y="2020"/>
                          <a:pt x="740" y="1919"/>
                        </a:cubicBezTo>
                        <a:cubicBezTo>
                          <a:pt x="732" y="1820"/>
                          <a:pt x="723" y="1721"/>
                          <a:pt x="713" y="1625"/>
                        </a:cubicBezTo>
                        <a:cubicBezTo>
                          <a:pt x="703" y="1528"/>
                          <a:pt x="690" y="1437"/>
                          <a:pt x="678" y="1345"/>
                        </a:cubicBezTo>
                        <a:cubicBezTo>
                          <a:pt x="666" y="1256"/>
                          <a:pt x="653" y="1170"/>
                          <a:pt x="639" y="1086"/>
                        </a:cubicBezTo>
                        <a:cubicBezTo>
                          <a:pt x="612" y="921"/>
                          <a:pt x="579" y="769"/>
                          <a:pt x="549" y="637"/>
                        </a:cubicBezTo>
                        <a:cubicBezTo>
                          <a:pt x="518" y="505"/>
                          <a:pt x="487" y="390"/>
                          <a:pt x="462" y="295"/>
                        </a:cubicBezTo>
                        <a:cubicBezTo>
                          <a:pt x="435" y="201"/>
                          <a:pt x="411" y="127"/>
                          <a:pt x="396" y="79"/>
                        </a:cubicBezTo>
                        <a:cubicBezTo>
                          <a:pt x="378" y="28"/>
                          <a:pt x="371" y="1"/>
                          <a:pt x="37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6" name="Google Shape;1687;g24fa152ecfb_0_5107"/>
                  <p:cNvSpPr/>
                  <p:nvPr/>
                </p:nvSpPr>
                <p:spPr>
                  <a:xfrm rot="2839200">
                    <a:off x="11302560" y="660600"/>
                    <a:ext cx="66240" cy="65880"/>
                  </a:xfrm>
                  <a:custGeom>
                    <a:avLst/>
                    <a:gdLst/>
                    <a:ahLst/>
                    <a:cxnLst/>
                    <a:rect l="l" t="t" r="r" b="b"/>
                    <a:pathLst>
                      <a:path w="1993" h="1991">
                        <a:moveTo>
                          <a:pt x="998" y="0"/>
                        </a:moveTo>
                        <a:cubicBezTo>
                          <a:pt x="448" y="0"/>
                          <a:pt x="2" y="444"/>
                          <a:pt x="2" y="995"/>
                        </a:cubicBezTo>
                        <a:cubicBezTo>
                          <a:pt x="0" y="1543"/>
                          <a:pt x="446" y="1991"/>
                          <a:pt x="994" y="1991"/>
                        </a:cubicBezTo>
                        <a:cubicBezTo>
                          <a:pt x="1545" y="1991"/>
                          <a:pt x="1990" y="1547"/>
                          <a:pt x="1992"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7" name="Google Shape;1688;g24fa152ecfb_0_5107"/>
                  <p:cNvSpPr/>
                  <p:nvPr/>
                </p:nvSpPr>
                <p:spPr>
                  <a:xfrm rot="2839200">
                    <a:off x="11305080" y="417960"/>
                    <a:ext cx="66240" cy="65880"/>
                  </a:xfrm>
                  <a:custGeom>
                    <a:avLst/>
                    <a:gdLst/>
                    <a:ahLst/>
                    <a:cxnLst/>
                    <a:rect l="l" t="t" r="r" b="b"/>
                    <a:pathLst>
                      <a:path w="1993" h="1991">
                        <a:moveTo>
                          <a:pt x="995" y="0"/>
                        </a:moveTo>
                        <a:cubicBezTo>
                          <a:pt x="446" y="0"/>
                          <a:pt x="3" y="445"/>
                          <a:pt x="1" y="994"/>
                        </a:cubicBezTo>
                        <a:cubicBezTo>
                          <a:pt x="1" y="1543"/>
                          <a:pt x="446" y="1988"/>
                          <a:pt x="995" y="1990"/>
                        </a:cubicBezTo>
                        <a:cubicBezTo>
                          <a:pt x="1545" y="1990"/>
                          <a:pt x="1991" y="1545"/>
                          <a:pt x="1991" y="996"/>
                        </a:cubicBezTo>
                        <a:cubicBezTo>
                          <a:pt x="1993" y="446"/>
                          <a:pt x="1547" y="0"/>
                          <a:pt x="999" y="0"/>
                        </a:cubicBezTo>
                        <a:cubicBezTo>
                          <a:pt x="998" y="0"/>
                          <a:pt x="996" y="0"/>
                          <a:pt x="995"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8" name="Google Shape;1689;g24fa152ecfb_0_5107"/>
                  <p:cNvSpPr/>
                  <p:nvPr/>
                </p:nvSpPr>
                <p:spPr>
                  <a:xfrm rot="2839200">
                    <a:off x="11237040" y="293400"/>
                    <a:ext cx="66240" cy="65880"/>
                  </a:xfrm>
                  <a:custGeom>
                    <a:avLst/>
                    <a:gdLst/>
                    <a:ahLst/>
                    <a:cxnLst/>
                    <a:rect l="l" t="t" r="r" b="b"/>
                    <a:pathLst>
                      <a:path w="1993" h="1991">
                        <a:moveTo>
                          <a:pt x="999" y="0"/>
                        </a:moveTo>
                        <a:cubicBezTo>
                          <a:pt x="448" y="0"/>
                          <a:pt x="3" y="444"/>
                          <a:pt x="1" y="995"/>
                        </a:cubicBezTo>
                        <a:cubicBezTo>
                          <a:pt x="1" y="1543"/>
                          <a:pt x="446" y="1991"/>
                          <a:pt x="995" y="1991"/>
                        </a:cubicBezTo>
                        <a:cubicBezTo>
                          <a:pt x="1545" y="1991"/>
                          <a:pt x="1991" y="1547"/>
                          <a:pt x="1991" y="997"/>
                        </a:cubicBezTo>
                        <a:cubicBezTo>
                          <a:pt x="1993" y="448"/>
                          <a:pt x="1547" y="2"/>
                          <a:pt x="99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49" name="Google Shape;1690;g24fa152ecfb_0_5107"/>
                  <p:cNvSpPr/>
                  <p:nvPr/>
                </p:nvSpPr>
                <p:spPr>
                  <a:xfrm rot="2839200">
                    <a:off x="11649240" y="1768320"/>
                    <a:ext cx="66240" cy="65880"/>
                  </a:xfrm>
                  <a:custGeom>
                    <a:avLst/>
                    <a:gdLst/>
                    <a:ahLst/>
                    <a:cxnLst/>
                    <a:rect l="l" t="t" r="r" b="b"/>
                    <a:pathLst>
                      <a:path w="1993" h="1991">
                        <a:moveTo>
                          <a:pt x="999" y="1"/>
                        </a:moveTo>
                        <a:cubicBezTo>
                          <a:pt x="448" y="1"/>
                          <a:pt x="3" y="446"/>
                          <a:pt x="3" y="995"/>
                        </a:cubicBezTo>
                        <a:cubicBezTo>
                          <a:pt x="1" y="1545"/>
                          <a:pt x="446" y="1991"/>
                          <a:pt x="995" y="1991"/>
                        </a:cubicBezTo>
                        <a:cubicBezTo>
                          <a:pt x="996" y="1991"/>
                          <a:pt x="997" y="1991"/>
                          <a:pt x="999" y="1991"/>
                        </a:cubicBezTo>
                        <a:cubicBezTo>
                          <a:pt x="1547" y="1991"/>
                          <a:pt x="1991" y="1546"/>
                          <a:pt x="1993" y="999"/>
                        </a:cubicBezTo>
                        <a:cubicBezTo>
                          <a:pt x="1993" y="448"/>
                          <a:pt x="1548" y="3"/>
                          <a:pt x="999"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sp>
              <p:nvSpPr>
                <p:cNvPr id="250" name="Google Shape;1691;g24fa152ecfb_0_5107"/>
                <p:cNvSpPr/>
                <p:nvPr/>
              </p:nvSpPr>
              <p:spPr>
                <a:xfrm rot="2839200">
                  <a:off x="12162240" y="1058400"/>
                  <a:ext cx="66240" cy="65880"/>
                </a:xfrm>
                <a:custGeom>
                  <a:avLst/>
                  <a:gdLst/>
                  <a:ahLst/>
                  <a:cxnLst/>
                  <a:rect l="l" t="t" r="r" b="b"/>
                  <a:pathLst>
                    <a:path w="1993" h="1991">
                      <a:moveTo>
                        <a:pt x="998" y="0"/>
                      </a:moveTo>
                      <a:cubicBezTo>
                        <a:pt x="448" y="0"/>
                        <a:pt x="2" y="444"/>
                        <a:pt x="0" y="994"/>
                      </a:cubicBezTo>
                      <a:cubicBezTo>
                        <a:pt x="0" y="1543"/>
                        <a:pt x="446" y="1990"/>
                        <a:pt x="994" y="1990"/>
                      </a:cubicBezTo>
                      <a:cubicBezTo>
                        <a:pt x="1545" y="1990"/>
                        <a:pt x="1990" y="1547"/>
                        <a:pt x="1990"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1" name="Google Shape;1692;g24fa152ecfb_0_5107"/>
                <p:cNvSpPr/>
                <p:nvPr/>
              </p:nvSpPr>
              <p:spPr>
                <a:xfrm rot="2839200">
                  <a:off x="12262320" y="866520"/>
                  <a:ext cx="66240" cy="65880"/>
                </a:xfrm>
                <a:custGeom>
                  <a:avLst/>
                  <a:gdLst/>
                  <a:ahLst/>
                  <a:cxnLst/>
                  <a:rect l="l" t="t" r="r" b="b"/>
                  <a:pathLst>
                    <a:path w="1993" h="1991">
                      <a:moveTo>
                        <a:pt x="995" y="1"/>
                      </a:moveTo>
                      <a:cubicBezTo>
                        <a:pt x="446" y="1"/>
                        <a:pt x="2" y="445"/>
                        <a:pt x="0" y="995"/>
                      </a:cubicBezTo>
                      <a:cubicBezTo>
                        <a:pt x="0" y="1543"/>
                        <a:pt x="446" y="1989"/>
                        <a:pt x="994" y="1991"/>
                      </a:cubicBezTo>
                      <a:cubicBezTo>
                        <a:pt x="1545" y="1991"/>
                        <a:pt x="1990" y="1545"/>
                        <a:pt x="1990" y="997"/>
                      </a:cubicBezTo>
                      <a:cubicBezTo>
                        <a:pt x="1992" y="446"/>
                        <a:pt x="1547" y="1"/>
                        <a:pt x="998" y="1"/>
                      </a:cubicBezTo>
                      <a:cubicBezTo>
                        <a:pt x="997" y="1"/>
                        <a:pt x="996" y="1"/>
                        <a:pt x="995"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grpSp>
          <p:nvGrpSpPr>
            <p:cNvPr id="252" name="Google Shape;1693;g24fa152ecfb_0_5107"/>
            <p:cNvGrpSpPr/>
            <p:nvPr/>
          </p:nvGrpSpPr>
          <p:grpSpPr>
            <a:xfrm>
              <a:off x="-834840" y="4082400"/>
              <a:ext cx="2232720" cy="2101320"/>
              <a:chOff x="-834840" y="4082400"/>
              <a:chExt cx="2232720" cy="2101320"/>
            </a:xfrm>
          </p:grpSpPr>
          <p:sp>
            <p:nvSpPr>
              <p:cNvPr id="253" name="Google Shape;1694;g24fa152ecfb_0_5107"/>
              <p:cNvSpPr/>
              <p:nvPr/>
            </p:nvSpPr>
            <p:spPr>
              <a:xfrm rot="9127800">
                <a:off x="-37800" y="4442400"/>
                <a:ext cx="275400" cy="691560"/>
              </a:xfrm>
              <a:custGeom>
                <a:avLst/>
                <a:gdLst/>
                <a:ahLst/>
                <a:cxnLst/>
                <a:rect l="l" t="t" r="r" b="b"/>
                <a:pathLst>
                  <a:path w="8277" h="20763">
                    <a:moveTo>
                      <a:pt x="8277" y="1"/>
                    </a:moveTo>
                    <a:lnTo>
                      <a:pt x="8277" y="1"/>
                    </a:lnTo>
                    <a:cubicBezTo>
                      <a:pt x="8276" y="1"/>
                      <a:pt x="3427" y="5757"/>
                      <a:pt x="2347" y="9302"/>
                    </a:cubicBezTo>
                    <a:cubicBezTo>
                      <a:pt x="1265" y="12844"/>
                      <a:pt x="1322" y="17859"/>
                      <a:pt x="1" y="20762"/>
                    </a:cubicBezTo>
                    <a:cubicBezTo>
                      <a:pt x="1" y="20762"/>
                      <a:pt x="4641" y="17564"/>
                      <a:pt x="6146" y="12622"/>
                    </a:cubicBezTo>
                    <a:cubicBezTo>
                      <a:pt x="7650" y="7679"/>
                      <a:pt x="7109" y="5162"/>
                      <a:pt x="8277"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4" name="Google Shape;1695;g24fa152ecfb_0_5107"/>
              <p:cNvSpPr/>
              <p:nvPr/>
            </p:nvSpPr>
            <p:spPr>
              <a:xfrm rot="9127800">
                <a:off x="376920" y="4638960"/>
                <a:ext cx="688680" cy="231840"/>
              </a:xfrm>
              <a:custGeom>
                <a:avLst/>
                <a:gdLst/>
                <a:ahLst/>
                <a:cxnLst/>
                <a:rect l="l" t="t" r="r" b="b"/>
                <a:pathLst>
                  <a:path w="20675" h="6968">
                    <a:moveTo>
                      <a:pt x="9529" y="1"/>
                    </a:moveTo>
                    <a:cubicBezTo>
                      <a:pt x="7849" y="1"/>
                      <a:pt x="6130" y="223"/>
                      <a:pt x="4720" y="434"/>
                    </a:cubicBezTo>
                    <a:cubicBezTo>
                      <a:pt x="2094" y="829"/>
                      <a:pt x="1" y="1837"/>
                      <a:pt x="1" y="1837"/>
                    </a:cubicBezTo>
                    <a:cubicBezTo>
                      <a:pt x="997" y="2051"/>
                      <a:pt x="4216" y="4327"/>
                      <a:pt x="9911" y="6344"/>
                    </a:cubicBezTo>
                    <a:cubicBezTo>
                      <a:pt x="11179" y="6793"/>
                      <a:pt x="12417" y="6968"/>
                      <a:pt x="13574" y="6968"/>
                    </a:cubicBezTo>
                    <a:cubicBezTo>
                      <a:pt x="17612" y="6968"/>
                      <a:pt x="20675" y="4844"/>
                      <a:pt x="20675" y="4844"/>
                    </a:cubicBezTo>
                    <a:cubicBezTo>
                      <a:pt x="18402" y="4508"/>
                      <a:pt x="16101" y="1693"/>
                      <a:pt x="13574" y="650"/>
                    </a:cubicBezTo>
                    <a:cubicBezTo>
                      <a:pt x="12403" y="167"/>
                      <a:pt x="10980" y="1"/>
                      <a:pt x="9529"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5" name="Google Shape;1696;g24fa152ecfb_0_5107"/>
              <p:cNvSpPr/>
              <p:nvPr/>
            </p:nvSpPr>
            <p:spPr>
              <a:xfrm rot="9127800">
                <a:off x="-372600" y="5136840"/>
                <a:ext cx="171360" cy="540000"/>
              </a:xfrm>
              <a:custGeom>
                <a:avLst/>
                <a:gdLst/>
                <a:ahLst/>
                <a:cxnLst/>
                <a:rect l="l" t="t" r="r" b="b"/>
                <a:pathLst>
                  <a:path w="5147" h="16212">
                    <a:moveTo>
                      <a:pt x="1117" y="0"/>
                    </a:moveTo>
                    <a:lnTo>
                      <a:pt x="1117" y="0"/>
                    </a:lnTo>
                    <a:cubicBezTo>
                      <a:pt x="2401" y="3556"/>
                      <a:pt x="1" y="8058"/>
                      <a:pt x="197" y="11828"/>
                    </a:cubicBezTo>
                    <a:cubicBezTo>
                      <a:pt x="394" y="15598"/>
                      <a:pt x="3298" y="16211"/>
                      <a:pt x="3298" y="16211"/>
                    </a:cubicBezTo>
                    <a:cubicBezTo>
                      <a:pt x="3092" y="14489"/>
                      <a:pt x="4032" y="11023"/>
                      <a:pt x="4588" y="8241"/>
                    </a:cubicBezTo>
                    <a:cubicBezTo>
                      <a:pt x="5146" y="5457"/>
                      <a:pt x="3936" y="3761"/>
                      <a:pt x="2790" y="2389"/>
                    </a:cubicBezTo>
                    <a:cubicBezTo>
                      <a:pt x="1645" y="1020"/>
                      <a:pt x="1118" y="1"/>
                      <a:pt x="1117"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6" name="Google Shape;1697;g24fa152ecfb_0_5107"/>
              <p:cNvSpPr/>
              <p:nvPr/>
            </p:nvSpPr>
            <p:spPr>
              <a:xfrm rot="9127800">
                <a:off x="-80280" y="5676840"/>
                <a:ext cx="587160" cy="136800"/>
              </a:xfrm>
              <a:custGeom>
                <a:avLst/>
                <a:gdLst/>
                <a:ahLst/>
                <a:cxnLst/>
                <a:rect l="l" t="t" r="r" b="b"/>
                <a:pathLst>
                  <a:path w="17625" h="4115">
                    <a:moveTo>
                      <a:pt x="4573" y="1"/>
                    </a:moveTo>
                    <a:cubicBezTo>
                      <a:pt x="2259" y="1"/>
                      <a:pt x="1" y="1163"/>
                      <a:pt x="1" y="1163"/>
                    </a:cubicBezTo>
                    <a:cubicBezTo>
                      <a:pt x="1829" y="1500"/>
                      <a:pt x="4357" y="2792"/>
                      <a:pt x="8286" y="3871"/>
                    </a:cubicBezTo>
                    <a:cubicBezTo>
                      <a:pt x="8911" y="4043"/>
                      <a:pt x="9574" y="4115"/>
                      <a:pt x="10246" y="4115"/>
                    </a:cubicBezTo>
                    <a:cubicBezTo>
                      <a:pt x="13799" y="4115"/>
                      <a:pt x="17624" y="2101"/>
                      <a:pt x="17624" y="2101"/>
                    </a:cubicBezTo>
                    <a:cubicBezTo>
                      <a:pt x="17624" y="2101"/>
                      <a:pt x="13731" y="1323"/>
                      <a:pt x="12144" y="1237"/>
                    </a:cubicBezTo>
                    <a:cubicBezTo>
                      <a:pt x="10555" y="1152"/>
                      <a:pt x="7872" y="356"/>
                      <a:pt x="5323" y="45"/>
                    </a:cubicBezTo>
                    <a:cubicBezTo>
                      <a:pt x="5074" y="15"/>
                      <a:pt x="4823" y="1"/>
                      <a:pt x="4573"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7" name="Google Shape;1698;g24fa152ecfb_0_5107"/>
              <p:cNvSpPr/>
              <p:nvPr/>
            </p:nvSpPr>
            <p:spPr>
              <a:xfrm rot="9127800">
                <a:off x="-619920" y="4474800"/>
                <a:ext cx="1803240" cy="1366200"/>
              </a:xfrm>
              <a:custGeom>
                <a:avLst/>
                <a:gdLst/>
                <a:ahLst/>
                <a:cxnLst/>
                <a:rect l="l" t="t" r="r" b="b"/>
                <a:pathLst>
                  <a:path w="54115" h="41004">
                    <a:moveTo>
                      <a:pt x="1" y="41004"/>
                    </a:moveTo>
                    <a:cubicBezTo>
                      <a:pt x="1" y="41004"/>
                      <a:pt x="4769" y="36590"/>
                      <a:pt x="7481" y="35063"/>
                    </a:cubicBezTo>
                    <a:cubicBezTo>
                      <a:pt x="10193" y="33536"/>
                      <a:pt x="17768" y="30186"/>
                      <a:pt x="19079" y="29403"/>
                    </a:cubicBezTo>
                    <a:cubicBezTo>
                      <a:pt x="20393" y="28619"/>
                      <a:pt x="26881" y="25092"/>
                      <a:pt x="28225" y="24005"/>
                    </a:cubicBezTo>
                    <a:cubicBezTo>
                      <a:pt x="29569" y="22917"/>
                      <a:pt x="33386" y="14992"/>
                      <a:pt x="34977" y="13593"/>
                    </a:cubicBezTo>
                    <a:cubicBezTo>
                      <a:pt x="36571" y="12194"/>
                      <a:pt x="54114" y="1"/>
                      <a:pt x="54114" y="1"/>
                    </a:cubicBezTo>
                  </a:path>
                </a:pathLst>
              </a:custGeom>
              <a:solidFill>
                <a:schemeClr val="dk1"/>
              </a:solidFill>
              <a:ln w="967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8" name="Google Shape;1699;g24fa152ecfb_0_5107"/>
              <p:cNvSpPr/>
              <p:nvPr/>
            </p:nvSpPr>
            <p:spPr>
              <a:xfrm rot="9127800">
                <a:off x="284040" y="4394160"/>
                <a:ext cx="799560" cy="201960"/>
              </a:xfrm>
              <a:custGeom>
                <a:avLst/>
                <a:gdLst/>
                <a:ahLst/>
                <a:cxnLst/>
                <a:rect l="l" t="t" r="r" b="b"/>
                <a:pathLst>
                  <a:path w="23998" h="6073">
                    <a:moveTo>
                      <a:pt x="1" y="6072"/>
                    </a:moveTo>
                    <a:cubicBezTo>
                      <a:pt x="1" y="6072"/>
                      <a:pt x="5096" y="3506"/>
                      <a:pt x="7623" y="2851"/>
                    </a:cubicBezTo>
                    <a:cubicBezTo>
                      <a:pt x="10152" y="2195"/>
                      <a:pt x="19383" y="1510"/>
                      <a:pt x="2399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59" name="Google Shape;1700;g24fa152ecfb_0_5107"/>
              <p:cNvSpPr/>
              <p:nvPr/>
            </p:nvSpPr>
            <p:spPr>
              <a:xfrm rot="9127800">
                <a:off x="392760" y="4320360"/>
                <a:ext cx="241920" cy="281160"/>
              </a:xfrm>
              <a:custGeom>
                <a:avLst/>
                <a:gdLst/>
                <a:ahLst/>
                <a:cxnLst/>
                <a:rect l="l" t="t" r="r" b="b"/>
                <a:pathLst>
                  <a:path w="7267" h="8442">
                    <a:moveTo>
                      <a:pt x="1" y="8442"/>
                    </a:moveTo>
                    <a:cubicBezTo>
                      <a:pt x="1" y="8442"/>
                      <a:pt x="2610" y="5274"/>
                      <a:pt x="3522" y="4204"/>
                    </a:cubicBezTo>
                    <a:cubicBezTo>
                      <a:pt x="4434" y="3133"/>
                      <a:pt x="5390" y="1459"/>
                      <a:pt x="726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0" name="Google Shape;1701;g24fa152ecfb_0_5107"/>
              <p:cNvSpPr/>
              <p:nvPr/>
            </p:nvSpPr>
            <p:spPr>
              <a:xfrm rot="9127800">
                <a:off x="2520" y="4734000"/>
                <a:ext cx="246600" cy="649080"/>
              </a:xfrm>
              <a:custGeom>
                <a:avLst/>
                <a:gdLst/>
                <a:ahLst/>
                <a:cxnLst/>
                <a:rect l="l" t="t" r="r" b="b"/>
                <a:pathLst>
                  <a:path w="7410" h="19488">
                    <a:moveTo>
                      <a:pt x="7409" y="0"/>
                    </a:moveTo>
                    <a:lnTo>
                      <a:pt x="7409" y="0"/>
                    </a:lnTo>
                    <a:cubicBezTo>
                      <a:pt x="7409" y="1"/>
                      <a:pt x="7382" y="78"/>
                      <a:pt x="7335" y="224"/>
                    </a:cubicBezTo>
                    <a:cubicBezTo>
                      <a:pt x="7287" y="368"/>
                      <a:pt x="7213" y="580"/>
                      <a:pt x="7119" y="851"/>
                    </a:cubicBezTo>
                    <a:cubicBezTo>
                      <a:pt x="7026" y="1119"/>
                      <a:pt x="6907" y="1446"/>
                      <a:pt x="6771" y="1817"/>
                    </a:cubicBezTo>
                    <a:cubicBezTo>
                      <a:pt x="6736" y="1911"/>
                      <a:pt x="6699" y="2006"/>
                      <a:pt x="6662" y="2105"/>
                    </a:cubicBezTo>
                    <a:cubicBezTo>
                      <a:pt x="6625" y="2203"/>
                      <a:pt x="6586" y="2304"/>
                      <a:pt x="6545" y="2409"/>
                    </a:cubicBezTo>
                    <a:cubicBezTo>
                      <a:pt x="6468" y="2617"/>
                      <a:pt x="6382" y="2833"/>
                      <a:pt x="6292" y="3061"/>
                    </a:cubicBezTo>
                    <a:cubicBezTo>
                      <a:pt x="6248" y="3173"/>
                      <a:pt x="6199" y="3288"/>
                      <a:pt x="6152" y="3407"/>
                    </a:cubicBezTo>
                    <a:cubicBezTo>
                      <a:pt x="6104" y="3524"/>
                      <a:pt x="6053" y="3644"/>
                      <a:pt x="6005" y="3765"/>
                    </a:cubicBezTo>
                    <a:cubicBezTo>
                      <a:pt x="5954" y="3885"/>
                      <a:pt x="5901" y="4010"/>
                      <a:pt x="5849" y="4134"/>
                    </a:cubicBezTo>
                    <a:cubicBezTo>
                      <a:pt x="5822" y="4197"/>
                      <a:pt x="5796" y="4259"/>
                      <a:pt x="5769" y="4323"/>
                    </a:cubicBezTo>
                    <a:cubicBezTo>
                      <a:pt x="5742" y="4385"/>
                      <a:pt x="5713" y="4450"/>
                      <a:pt x="5685" y="4514"/>
                    </a:cubicBezTo>
                    <a:cubicBezTo>
                      <a:pt x="5629" y="4642"/>
                      <a:pt x="5573" y="4771"/>
                      <a:pt x="5514" y="4903"/>
                    </a:cubicBezTo>
                    <a:cubicBezTo>
                      <a:pt x="5456" y="5033"/>
                      <a:pt x="5394" y="5164"/>
                      <a:pt x="5333" y="5298"/>
                    </a:cubicBezTo>
                    <a:cubicBezTo>
                      <a:pt x="5213" y="5564"/>
                      <a:pt x="5082" y="5833"/>
                      <a:pt x="4952" y="6105"/>
                    </a:cubicBezTo>
                    <a:cubicBezTo>
                      <a:pt x="4816" y="6379"/>
                      <a:pt x="4678" y="6656"/>
                      <a:pt x="4538" y="6938"/>
                    </a:cubicBezTo>
                    <a:cubicBezTo>
                      <a:pt x="4400" y="7224"/>
                      <a:pt x="4252" y="7510"/>
                      <a:pt x="4123" y="7805"/>
                    </a:cubicBezTo>
                    <a:cubicBezTo>
                      <a:pt x="4057" y="7951"/>
                      <a:pt x="3991" y="8099"/>
                      <a:pt x="3925" y="8249"/>
                    </a:cubicBezTo>
                    <a:lnTo>
                      <a:pt x="3874" y="8360"/>
                    </a:lnTo>
                    <a:lnTo>
                      <a:pt x="3828" y="8471"/>
                    </a:lnTo>
                    <a:cubicBezTo>
                      <a:pt x="3795" y="8547"/>
                      <a:pt x="3763" y="8622"/>
                      <a:pt x="3732" y="8696"/>
                    </a:cubicBezTo>
                    <a:cubicBezTo>
                      <a:pt x="3606" y="8998"/>
                      <a:pt x="3477" y="9298"/>
                      <a:pt x="3359" y="9603"/>
                    </a:cubicBezTo>
                    <a:cubicBezTo>
                      <a:pt x="3114" y="10208"/>
                      <a:pt x="2880" y="10819"/>
                      <a:pt x="2654" y="11420"/>
                    </a:cubicBezTo>
                    <a:cubicBezTo>
                      <a:pt x="2544" y="11722"/>
                      <a:pt x="2433" y="12021"/>
                      <a:pt x="2324" y="12317"/>
                    </a:cubicBezTo>
                    <a:cubicBezTo>
                      <a:pt x="2219" y="12614"/>
                      <a:pt x="2114" y="12906"/>
                      <a:pt x="2011" y="13194"/>
                    </a:cubicBezTo>
                    <a:cubicBezTo>
                      <a:pt x="1909" y="13484"/>
                      <a:pt x="1810" y="13768"/>
                      <a:pt x="1715" y="14046"/>
                    </a:cubicBezTo>
                    <a:cubicBezTo>
                      <a:pt x="1620" y="14324"/>
                      <a:pt x="1528" y="14597"/>
                      <a:pt x="1439" y="14863"/>
                    </a:cubicBezTo>
                    <a:cubicBezTo>
                      <a:pt x="1351" y="15130"/>
                      <a:pt x="1262" y="15387"/>
                      <a:pt x="1182" y="15640"/>
                    </a:cubicBezTo>
                    <a:cubicBezTo>
                      <a:pt x="1100" y="15891"/>
                      <a:pt x="1022" y="16132"/>
                      <a:pt x="946" y="16365"/>
                    </a:cubicBezTo>
                    <a:cubicBezTo>
                      <a:pt x="873" y="16599"/>
                      <a:pt x="801" y="16822"/>
                      <a:pt x="734" y="17034"/>
                    </a:cubicBezTo>
                    <a:cubicBezTo>
                      <a:pt x="668" y="17248"/>
                      <a:pt x="604" y="17449"/>
                      <a:pt x="546" y="17639"/>
                    </a:cubicBezTo>
                    <a:cubicBezTo>
                      <a:pt x="427" y="18019"/>
                      <a:pt x="330" y="18351"/>
                      <a:pt x="248" y="18626"/>
                    </a:cubicBezTo>
                    <a:cubicBezTo>
                      <a:pt x="166" y="18900"/>
                      <a:pt x="106" y="19116"/>
                      <a:pt x="63" y="19262"/>
                    </a:cubicBezTo>
                    <a:cubicBezTo>
                      <a:pt x="22" y="19410"/>
                      <a:pt x="1" y="19488"/>
                      <a:pt x="1" y="19488"/>
                    </a:cubicBezTo>
                    <a:cubicBezTo>
                      <a:pt x="1" y="19488"/>
                      <a:pt x="30" y="19412"/>
                      <a:pt x="85" y="19270"/>
                    </a:cubicBezTo>
                    <a:cubicBezTo>
                      <a:pt x="139" y="19126"/>
                      <a:pt x="221" y="18918"/>
                      <a:pt x="320" y="18649"/>
                    </a:cubicBezTo>
                    <a:cubicBezTo>
                      <a:pt x="421" y="18383"/>
                      <a:pt x="546" y="18060"/>
                      <a:pt x="686" y="17688"/>
                    </a:cubicBezTo>
                    <a:cubicBezTo>
                      <a:pt x="826" y="17315"/>
                      <a:pt x="983" y="16896"/>
                      <a:pt x="1155" y="16437"/>
                    </a:cubicBezTo>
                    <a:cubicBezTo>
                      <a:pt x="1328" y="15980"/>
                      <a:pt x="1513" y="15484"/>
                      <a:pt x="1711" y="14961"/>
                    </a:cubicBezTo>
                    <a:cubicBezTo>
                      <a:pt x="1808" y="14698"/>
                      <a:pt x="1909" y="14428"/>
                      <a:pt x="2014" y="14153"/>
                    </a:cubicBezTo>
                    <a:cubicBezTo>
                      <a:pt x="2118" y="13879"/>
                      <a:pt x="2225" y="13597"/>
                      <a:pt x="2332" y="13313"/>
                    </a:cubicBezTo>
                    <a:cubicBezTo>
                      <a:pt x="2441" y="13027"/>
                      <a:pt x="2551" y="12737"/>
                      <a:pt x="2662" y="12443"/>
                    </a:cubicBezTo>
                    <a:cubicBezTo>
                      <a:pt x="2775" y="12150"/>
                      <a:pt x="2890" y="11852"/>
                      <a:pt x="3005" y="11554"/>
                    </a:cubicBezTo>
                    <a:cubicBezTo>
                      <a:pt x="3236" y="10957"/>
                      <a:pt x="3472" y="10348"/>
                      <a:pt x="3717" y="9747"/>
                    </a:cubicBezTo>
                    <a:cubicBezTo>
                      <a:pt x="3835" y="9443"/>
                      <a:pt x="3962" y="9144"/>
                      <a:pt x="4086" y="8846"/>
                    </a:cubicBezTo>
                    <a:cubicBezTo>
                      <a:pt x="4117" y="8770"/>
                      <a:pt x="4149" y="8696"/>
                      <a:pt x="4178" y="8622"/>
                    </a:cubicBezTo>
                    <a:lnTo>
                      <a:pt x="4224" y="8510"/>
                    </a:lnTo>
                    <a:lnTo>
                      <a:pt x="4273" y="8399"/>
                    </a:lnTo>
                    <a:cubicBezTo>
                      <a:pt x="4337" y="8253"/>
                      <a:pt x="4401" y="8105"/>
                      <a:pt x="4466" y="7959"/>
                    </a:cubicBezTo>
                    <a:cubicBezTo>
                      <a:pt x="4497" y="7885"/>
                      <a:pt x="4530" y="7813"/>
                      <a:pt x="4561" y="7739"/>
                    </a:cubicBezTo>
                    <a:cubicBezTo>
                      <a:pt x="4592" y="7667"/>
                      <a:pt x="4627" y="7595"/>
                      <a:pt x="4660" y="7525"/>
                    </a:cubicBezTo>
                    <a:cubicBezTo>
                      <a:pt x="4728" y="7381"/>
                      <a:pt x="4794" y="7239"/>
                      <a:pt x="4861" y="7099"/>
                    </a:cubicBezTo>
                    <a:cubicBezTo>
                      <a:pt x="4995" y="6811"/>
                      <a:pt x="5133" y="6535"/>
                      <a:pt x="5259" y="6255"/>
                    </a:cubicBezTo>
                    <a:cubicBezTo>
                      <a:pt x="5384" y="5975"/>
                      <a:pt x="5514" y="5699"/>
                      <a:pt x="5625" y="5426"/>
                    </a:cubicBezTo>
                    <a:cubicBezTo>
                      <a:pt x="5682" y="5290"/>
                      <a:pt x="5738" y="5154"/>
                      <a:pt x="5794" y="5022"/>
                    </a:cubicBezTo>
                    <a:cubicBezTo>
                      <a:pt x="5847" y="4887"/>
                      <a:pt x="5899" y="4755"/>
                      <a:pt x="5952" y="4625"/>
                    </a:cubicBezTo>
                    <a:cubicBezTo>
                      <a:pt x="5977" y="4559"/>
                      <a:pt x="6005" y="4494"/>
                      <a:pt x="6030" y="4430"/>
                    </a:cubicBezTo>
                    <a:cubicBezTo>
                      <a:pt x="6053" y="4364"/>
                      <a:pt x="6078" y="4300"/>
                      <a:pt x="6102" y="4238"/>
                    </a:cubicBezTo>
                    <a:cubicBezTo>
                      <a:pt x="6150" y="4109"/>
                      <a:pt x="6199" y="3983"/>
                      <a:pt x="6246" y="3860"/>
                    </a:cubicBezTo>
                    <a:cubicBezTo>
                      <a:pt x="6289" y="3736"/>
                      <a:pt x="6333" y="3613"/>
                      <a:pt x="6376" y="3492"/>
                    </a:cubicBezTo>
                    <a:cubicBezTo>
                      <a:pt x="6419" y="3372"/>
                      <a:pt x="6462" y="3253"/>
                      <a:pt x="6501" y="3138"/>
                    </a:cubicBezTo>
                    <a:cubicBezTo>
                      <a:pt x="6660" y="2673"/>
                      <a:pt x="6796" y="2245"/>
                      <a:pt x="6911" y="1864"/>
                    </a:cubicBezTo>
                    <a:cubicBezTo>
                      <a:pt x="6940" y="1769"/>
                      <a:pt x="6967" y="1677"/>
                      <a:pt x="6993" y="1588"/>
                    </a:cubicBezTo>
                    <a:cubicBezTo>
                      <a:pt x="7020" y="1498"/>
                      <a:pt x="7043" y="1413"/>
                      <a:pt x="7069" y="1329"/>
                    </a:cubicBezTo>
                    <a:cubicBezTo>
                      <a:pt x="7113" y="1164"/>
                      <a:pt x="7156" y="1010"/>
                      <a:pt x="7193" y="872"/>
                    </a:cubicBezTo>
                    <a:cubicBezTo>
                      <a:pt x="7267" y="598"/>
                      <a:pt x="7320" y="378"/>
                      <a:pt x="7357" y="230"/>
                    </a:cubicBezTo>
                    <a:cubicBezTo>
                      <a:pt x="7392" y="80"/>
                      <a:pt x="7409" y="1"/>
                      <a:pt x="7409"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1" name="Google Shape;1702;g24fa152ecfb_0_5107"/>
              <p:cNvSpPr/>
              <p:nvPr/>
            </p:nvSpPr>
            <p:spPr>
              <a:xfrm rot="9127800">
                <a:off x="164160" y="4811040"/>
                <a:ext cx="653760" cy="65520"/>
              </a:xfrm>
              <a:custGeom>
                <a:avLst/>
                <a:gdLst/>
                <a:ahLst/>
                <a:cxnLst/>
                <a:rect l="l" t="t" r="r" b="b"/>
                <a:pathLst>
                  <a:path w="19623" h="1979">
                    <a:moveTo>
                      <a:pt x="19622" y="1"/>
                    </a:moveTo>
                    <a:lnTo>
                      <a:pt x="19622" y="1"/>
                    </a:lnTo>
                    <a:cubicBezTo>
                      <a:pt x="19622" y="1"/>
                      <a:pt x="19603" y="1"/>
                      <a:pt x="19564" y="5"/>
                    </a:cubicBezTo>
                    <a:cubicBezTo>
                      <a:pt x="19527" y="7"/>
                      <a:pt x="19471" y="8"/>
                      <a:pt x="19397" y="14"/>
                    </a:cubicBezTo>
                    <a:cubicBezTo>
                      <a:pt x="19325" y="20"/>
                      <a:pt x="19235" y="28"/>
                      <a:pt x="19128" y="36"/>
                    </a:cubicBezTo>
                    <a:cubicBezTo>
                      <a:pt x="19023" y="45"/>
                      <a:pt x="18901" y="59"/>
                      <a:pt x="18764" y="73"/>
                    </a:cubicBezTo>
                    <a:cubicBezTo>
                      <a:pt x="18630" y="88"/>
                      <a:pt x="18478" y="102"/>
                      <a:pt x="18315" y="125"/>
                    </a:cubicBezTo>
                    <a:cubicBezTo>
                      <a:pt x="18152" y="145"/>
                      <a:pt x="17975" y="170"/>
                      <a:pt x="17786" y="195"/>
                    </a:cubicBezTo>
                    <a:cubicBezTo>
                      <a:pt x="17737" y="201"/>
                      <a:pt x="17691" y="209"/>
                      <a:pt x="17642" y="215"/>
                    </a:cubicBezTo>
                    <a:cubicBezTo>
                      <a:pt x="17593" y="222"/>
                      <a:pt x="17543" y="230"/>
                      <a:pt x="17494" y="238"/>
                    </a:cubicBezTo>
                    <a:cubicBezTo>
                      <a:pt x="17393" y="254"/>
                      <a:pt x="17290" y="271"/>
                      <a:pt x="17185" y="289"/>
                    </a:cubicBezTo>
                    <a:cubicBezTo>
                      <a:pt x="17080" y="304"/>
                      <a:pt x="16971" y="324"/>
                      <a:pt x="16860" y="341"/>
                    </a:cubicBezTo>
                    <a:cubicBezTo>
                      <a:pt x="16805" y="351"/>
                      <a:pt x="16749" y="361"/>
                      <a:pt x="16693" y="370"/>
                    </a:cubicBezTo>
                    <a:cubicBezTo>
                      <a:pt x="16663" y="374"/>
                      <a:pt x="16636" y="378"/>
                      <a:pt x="16607" y="384"/>
                    </a:cubicBezTo>
                    <a:cubicBezTo>
                      <a:pt x="16578" y="390"/>
                      <a:pt x="16551" y="396"/>
                      <a:pt x="16521" y="401"/>
                    </a:cubicBezTo>
                    <a:cubicBezTo>
                      <a:pt x="16290" y="446"/>
                      <a:pt x="16051" y="493"/>
                      <a:pt x="15802" y="542"/>
                    </a:cubicBezTo>
                    <a:cubicBezTo>
                      <a:pt x="15677" y="565"/>
                      <a:pt x="15551" y="590"/>
                      <a:pt x="15424" y="617"/>
                    </a:cubicBezTo>
                    <a:cubicBezTo>
                      <a:pt x="15296" y="649"/>
                      <a:pt x="15165" y="678"/>
                      <a:pt x="15035" y="709"/>
                    </a:cubicBezTo>
                    <a:cubicBezTo>
                      <a:pt x="14772" y="771"/>
                      <a:pt x="14502" y="833"/>
                      <a:pt x="14226" y="899"/>
                    </a:cubicBezTo>
                    <a:cubicBezTo>
                      <a:pt x="14088" y="931"/>
                      <a:pt x="13951" y="971"/>
                      <a:pt x="13813" y="1008"/>
                    </a:cubicBezTo>
                    <a:cubicBezTo>
                      <a:pt x="13675" y="1047"/>
                      <a:pt x="13535" y="1086"/>
                      <a:pt x="13393" y="1125"/>
                    </a:cubicBezTo>
                    <a:cubicBezTo>
                      <a:pt x="13253" y="1164"/>
                      <a:pt x="13111" y="1203"/>
                      <a:pt x="12967" y="1244"/>
                    </a:cubicBezTo>
                    <a:cubicBezTo>
                      <a:pt x="12895" y="1263"/>
                      <a:pt x="12823" y="1285"/>
                      <a:pt x="12749" y="1304"/>
                    </a:cubicBezTo>
                    <a:cubicBezTo>
                      <a:pt x="12679" y="1324"/>
                      <a:pt x="12611" y="1345"/>
                      <a:pt x="12539" y="1362"/>
                    </a:cubicBezTo>
                    <a:cubicBezTo>
                      <a:pt x="12257" y="1431"/>
                      <a:pt x="11963" y="1481"/>
                      <a:pt x="11666" y="1516"/>
                    </a:cubicBezTo>
                    <a:cubicBezTo>
                      <a:pt x="11194" y="1571"/>
                      <a:pt x="10712" y="1593"/>
                      <a:pt x="10228" y="1593"/>
                    </a:cubicBezTo>
                    <a:cubicBezTo>
                      <a:pt x="10096" y="1593"/>
                      <a:pt x="9965" y="1591"/>
                      <a:pt x="9833" y="1588"/>
                    </a:cubicBezTo>
                    <a:cubicBezTo>
                      <a:pt x="9214" y="1575"/>
                      <a:pt x="8596" y="1534"/>
                      <a:pt x="7989" y="1475"/>
                    </a:cubicBezTo>
                    <a:cubicBezTo>
                      <a:pt x="7685" y="1446"/>
                      <a:pt x="7384" y="1415"/>
                      <a:pt x="7086" y="1380"/>
                    </a:cubicBezTo>
                    <a:cubicBezTo>
                      <a:pt x="6788" y="1345"/>
                      <a:pt x="6495" y="1304"/>
                      <a:pt x="6205" y="1265"/>
                    </a:cubicBezTo>
                    <a:cubicBezTo>
                      <a:pt x="5629" y="1185"/>
                      <a:pt x="5071" y="1100"/>
                      <a:pt x="4543" y="1010"/>
                    </a:cubicBezTo>
                    <a:cubicBezTo>
                      <a:pt x="4016" y="919"/>
                      <a:pt x="3518" y="831"/>
                      <a:pt x="3057" y="744"/>
                    </a:cubicBezTo>
                    <a:cubicBezTo>
                      <a:pt x="2598" y="656"/>
                      <a:pt x="2178" y="575"/>
                      <a:pt x="1806" y="499"/>
                    </a:cubicBezTo>
                    <a:cubicBezTo>
                      <a:pt x="1433" y="423"/>
                      <a:pt x="1108" y="357"/>
                      <a:pt x="841" y="298"/>
                    </a:cubicBezTo>
                    <a:cubicBezTo>
                      <a:pt x="575" y="242"/>
                      <a:pt x="365" y="195"/>
                      <a:pt x="221" y="166"/>
                    </a:cubicBezTo>
                    <a:cubicBezTo>
                      <a:pt x="79" y="133"/>
                      <a:pt x="1" y="117"/>
                      <a:pt x="1" y="117"/>
                    </a:cubicBezTo>
                    <a:lnTo>
                      <a:pt x="1" y="117"/>
                    </a:lnTo>
                    <a:cubicBezTo>
                      <a:pt x="1" y="117"/>
                      <a:pt x="75" y="143"/>
                      <a:pt x="215" y="185"/>
                    </a:cubicBezTo>
                    <a:cubicBezTo>
                      <a:pt x="355" y="230"/>
                      <a:pt x="559" y="296"/>
                      <a:pt x="822" y="372"/>
                    </a:cubicBezTo>
                    <a:cubicBezTo>
                      <a:pt x="1085" y="450"/>
                      <a:pt x="1404" y="543"/>
                      <a:pt x="1771" y="643"/>
                    </a:cubicBezTo>
                    <a:cubicBezTo>
                      <a:pt x="1956" y="691"/>
                      <a:pt x="2151" y="744"/>
                      <a:pt x="2359" y="798"/>
                    </a:cubicBezTo>
                    <a:cubicBezTo>
                      <a:pt x="2565" y="853"/>
                      <a:pt x="2783" y="905"/>
                      <a:pt x="3010" y="960"/>
                    </a:cubicBezTo>
                    <a:cubicBezTo>
                      <a:pt x="3240" y="1016"/>
                      <a:pt x="3477" y="1071"/>
                      <a:pt x="3724" y="1127"/>
                    </a:cubicBezTo>
                    <a:cubicBezTo>
                      <a:pt x="3971" y="1183"/>
                      <a:pt x="4226" y="1238"/>
                      <a:pt x="4491" y="1292"/>
                    </a:cubicBezTo>
                    <a:cubicBezTo>
                      <a:pt x="5016" y="1401"/>
                      <a:pt x="5575" y="1510"/>
                      <a:pt x="6154" y="1604"/>
                    </a:cubicBezTo>
                    <a:cubicBezTo>
                      <a:pt x="6444" y="1652"/>
                      <a:pt x="6740" y="1695"/>
                      <a:pt x="7039" y="1738"/>
                    </a:cubicBezTo>
                    <a:cubicBezTo>
                      <a:pt x="7339" y="1779"/>
                      <a:pt x="7644" y="1816"/>
                      <a:pt x="7952" y="1849"/>
                    </a:cubicBezTo>
                    <a:cubicBezTo>
                      <a:pt x="8567" y="1915"/>
                      <a:pt x="9193" y="1960"/>
                      <a:pt x="9825" y="1975"/>
                    </a:cubicBezTo>
                    <a:cubicBezTo>
                      <a:pt x="9940" y="1977"/>
                      <a:pt x="10054" y="1979"/>
                      <a:pt x="10168" y="1979"/>
                    </a:cubicBezTo>
                    <a:cubicBezTo>
                      <a:pt x="10685" y="1979"/>
                      <a:pt x="11202" y="1955"/>
                      <a:pt x="11710" y="1890"/>
                    </a:cubicBezTo>
                    <a:cubicBezTo>
                      <a:pt x="12022" y="1849"/>
                      <a:pt x="12331" y="1792"/>
                      <a:pt x="12631" y="1711"/>
                    </a:cubicBezTo>
                    <a:cubicBezTo>
                      <a:pt x="12706" y="1691"/>
                      <a:pt x="12780" y="1668"/>
                      <a:pt x="12854" y="1646"/>
                    </a:cubicBezTo>
                    <a:cubicBezTo>
                      <a:pt x="12926" y="1625"/>
                      <a:pt x="12996" y="1604"/>
                      <a:pt x="13066" y="1582"/>
                    </a:cubicBezTo>
                    <a:cubicBezTo>
                      <a:pt x="13208" y="1540"/>
                      <a:pt x="13350" y="1497"/>
                      <a:pt x="13490" y="1454"/>
                    </a:cubicBezTo>
                    <a:cubicBezTo>
                      <a:pt x="13771" y="1370"/>
                      <a:pt x="14045" y="1283"/>
                      <a:pt x="14313" y="1205"/>
                    </a:cubicBezTo>
                    <a:cubicBezTo>
                      <a:pt x="14584" y="1131"/>
                      <a:pt x="14848" y="1059"/>
                      <a:pt x="15105" y="989"/>
                    </a:cubicBezTo>
                    <a:cubicBezTo>
                      <a:pt x="15235" y="954"/>
                      <a:pt x="15362" y="919"/>
                      <a:pt x="15486" y="884"/>
                    </a:cubicBezTo>
                    <a:cubicBezTo>
                      <a:pt x="15613" y="853"/>
                      <a:pt x="15737" y="824"/>
                      <a:pt x="15860" y="794"/>
                    </a:cubicBezTo>
                    <a:cubicBezTo>
                      <a:pt x="16103" y="732"/>
                      <a:pt x="16340" y="674"/>
                      <a:pt x="16566" y="617"/>
                    </a:cubicBezTo>
                    <a:cubicBezTo>
                      <a:pt x="16794" y="563"/>
                      <a:pt x="17014" y="520"/>
                      <a:pt x="17220" y="471"/>
                    </a:cubicBezTo>
                    <a:cubicBezTo>
                      <a:pt x="17325" y="448"/>
                      <a:pt x="17426" y="425"/>
                      <a:pt x="17523" y="401"/>
                    </a:cubicBezTo>
                    <a:cubicBezTo>
                      <a:pt x="17572" y="392"/>
                      <a:pt x="17620" y="380"/>
                      <a:pt x="17669" y="370"/>
                    </a:cubicBezTo>
                    <a:cubicBezTo>
                      <a:pt x="17718" y="361"/>
                      <a:pt x="17764" y="351"/>
                      <a:pt x="17811" y="341"/>
                    </a:cubicBezTo>
                    <a:cubicBezTo>
                      <a:pt x="18183" y="267"/>
                      <a:pt x="18508" y="197"/>
                      <a:pt x="18776" y="150"/>
                    </a:cubicBezTo>
                    <a:cubicBezTo>
                      <a:pt x="18910" y="125"/>
                      <a:pt x="19031" y="102"/>
                      <a:pt x="19134" y="82"/>
                    </a:cubicBezTo>
                    <a:cubicBezTo>
                      <a:pt x="19239" y="65"/>
                      <a:pt x="19329" y="49"/>
                      <a:pt x="19401" y="38"/>
                    </a:cubicBezTo>
                    <a:cubicBezTo>
                      <a:pt x="19473" y="24"/>
                      <a:pt x="19527" y="14"/>
                      <a:pt x="19566" y="8"/>
                    </a:cubicBezTo>
                    <a:cubicBezTo>
                      <a:pt x="19603" y="3"/>
                      <a:pt x="19622" y="1"/>
                      <a:pt x="1962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2" name="Google Shape;1703;g24fa152ecfb_0_5107"/>
              <p:cNvSpPr/>
              <p:nvPr/>
            </p:nvSpPr>
            <p:spPr>
              <a:xfrm rot="9127800">
                <a:off x="87120" y="5363640"/>
                <a:ext cx="742320" cy="200520"/>
              </a:xfrm>
              <a:custGeom>
                <a:avLst/>
                <a:gdLst/>
                <a:ahLst/>
                <a:cxnLst/>
                <a:rect l="l" t="t" r="r" b="b"/>
                <a:pathLst>
                  <a:path w="22286" h="6030">
                    <a:moveTo>
                      <a:pt x="1" y="1"/>
                    </a:moveTo>
                    <a:cubicBezTo>
                      <a:pt x="1" y="1"/>
                      <a:pt x="7959" y="1709"/>
                      <a:pt x="9850" y="2499"/>
                    </a:cubicBezTo>
                    <a:cubicBezTo>
                      <a:pt x="11741" y="3289"/>
                      <a:pt x="14225" y="4985"/>
                      <a:pt x="15686" y="5508"/>
                    </a:cubicBezTo>
                    <a:cubicBezTo>
                      <a:pt x="17147" y="6030"/>
                      <a:pt x="20445" y="5905"/>
                      <a:pt x="22285" y="4586"/>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3" name="Google Shape;1704;g24fa152ecfb_0_5107"/>
              <p:cNvSpPr/>
              <p:nvPr/>
            </p:nvSpPr>
            <p:spPr>
              <a:xfrm rot="9127800">
                <a:off x="444240" y="5347440"/>
                <a:ext cx="275760" cy="68760"/>
              </a:xfrm>
              <a:custGeom>
                <a:avLst/>
                <a:gdLst/>
                <a:ahLst/>
                <a:cxnLst/>
                <a:rect l="l" t="t" r="r" b="b"/>
                <a:pathLst>
                  <a:path w="8281" h="2078">
                    <a:moveTo>
                      <a:pt x="1" y="2078"/>
                    </a:moveTo>
                    <a:cubicBezTo>
                      <a:pt x="1" y="2078"/>
                      <a:pt x="3094" y="724"/>
                      <a:pt x="4411" y="475"/>
                    </a:cubicBezTo>
                    <a:cubicBezTo>
                      <a:pt x="5728" y="224"/>
                      <a:pt x="7251" y="0"/>
                      <a:pt x="8280" y="547"/>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4" name="Google Shape;1705;g24fa152ecfb_0_5107"/>
              <p:cNvSpPr/>
              <p:nvPr/>
            </p:nvSpPr>
            <p:spPr>
              <a:xfrm rot="9127800">
                <a:off x="-184680" y="5299920"/>
                <a:ext cx="69840" cy="591840"/>
              </a:xfrm>
              <a:custGeom>
                <a:avLst/>
                <a:gdLst/>
                <a:ahLst/>
                <a:cxnLst/>
                <a:rect l="l" t="t" r="r" b="b"/>
                <a:pathLst>
                  <a:path w="2104" h="17767">
                    <a:moveTo>
                      <a:pt x="1862" y="1"/>
                    </a:moveTo>
                    <a:cubicBezTo>
                      <a:pt x="1862" y="1"/>
                      <a:pt x="1818" y="59"/>
                      <a:pt x="1742" y="170"/>
                    </a:cubicBezTo>
                    <a:cubicBezTo>
                      <a:pt x="1668" y="281"/>
                      <a:pt x="1557" y="444"/>
                      <a:pt x="1431" y="662"/>
                    </a:cubicBezTo>
                    <a:cubicBezTo>
                      <a:pt x="1302" y="878"/>
                      <a:pt x="1152" y="1146"/>
                      <a:pt x="1001" y="1464"/>
                    </a:cubicBezTo>
                    <a:cubicBezTo>
                      <a:pt x="849" y="1779"/>
                      <a:pt x="689" y="2144"/>
                      <a:pt x="545" y="2553"/>
                    </a:cubicBezTo>
                    <a:cubicBezTo>
                      <a:pt x="526" y="2604"/>
                      <a:pt x="508" y="2656"/>
                      <a:pt x="489" y="2709"/>
                    </a:cubicBezTo>
                    <a:cubicBezTo>
                      <a:pt x="473" y="2761"/>
                      <a:pt x="456" y="2814"/>
                      <a:pt x="438" y="2868"/>
                    </a:cubicBezTo>
                    <a:cubicBezTo>
                      <a:pt x="401" y="2975"/>
                      <a:pt x="370" y="3086"/>
                      <a:pt x="337" y="3199"/>
                    </a:cubicBezTo>
                    <a:cubicBezTo>
                      <a:pt x="302" y="3310"/>
                      <a:pt x="277" y="3427"/>
                      <a:pt x="246" y="3543"/>
                    </a:cubicBezTo>
                    <a:cubicBezTo>
                      <a:pt x="217" y="3662"/>
                      <a:pt x="193" y="3783"/>
                      <a:pt x="166" y="3905"/>
                    </a:cubicBezTo>
                    <a:cubicBezTo>
                      <a:pt x="69" y="4395"/>
                      <a:pt x="5" y="4923"/>
                      <a:pt x="5" y="5471"/>
                    </a:cubicBezTo>
                    <a:cubicBezTo>
                      <a:pt x="1" y="6020"/>
                      <a:pt x="59" y="6592"/>
                      <a:pt x="207" y="7154"/>
                    </a:cubicBezTo>
                    <a:cubicBezTo>
                      <a:pt x="226" y="7224"/>
                      <a:pt x="244" y="7294"/>
                      <a:pt x="263" y="7366"/>
                    </a:cubicBezTo>
                    <a:lnTo>
                      <a:pt x="277" y="7418"/>
                    </a:lnTo>
                    <a:cubicBezTo>
                      <a:pt x="283" y="7436"/>
                      <a:pt x="289" y="7454"/>
                      <a:pt x="294" y="7469"/>
                    </a:cubicBezTo>
                    <a:lnTo>
                      <a:pt x="329" y="7574"/>
                    </a:lnTo>
                    <a:cubicBezTo>
                      <a:pt x="353" y="7644"/>
                      <a:pt x="376" y="7712"/>
                      <a:pt x="400" y="7782"/>
                    </a:cubicBezTo>
                    <a:cubicBezTo>
                      <a:pt x="423" y="7848"/>
                      <a:pt x="446" y="7915"/>
                      <a:pt x="470" y="7981"/>
                    </a:cubicBezTo>
                    <a:cubicBezTo>
                      <a:pt x="518" y="8115"/>
                      <a:pt x="565" y="8249"/>
                      <a:pt x="614" y="8385"/>
                    </a:cubicBezTo>
                    <a:lnTo>
                      <a:pt x="650" y="8487"/>
                    </a:lnTo>
                    <a:lnTo>
                      <a:pt x="682" y="8588"/>
                    </a:lnTo>
                    <a:lnTo>
                      <a:pt x="748" y="8788"/>
                    </a:lnTo>
                    <a:cubicBezTo>
                      <a:pt x="791" y="8924"/>
                      <a:pt x="837" y="9057"/>
                      <a:pt x="878" y="9193"/>
                    </a:cubicBezTo>
                    <a:cubicBezTo>
                      <a:pt x="919" y="9329"/>
                      <a:pt x="960" y="9465"/>
                      <a:pt x="999" y="9599"/>
                    </a:cubicBezTo>
                    <a:cubicBezTo>
                      <a:pt x="1018" y="9667"/>
                      <a:pt x="1040" y="9735"/>
                      <a:pt x="1059" y="9804"/>
                    </a:cubicBezTo>
                    <a:cubicBezTo>
                      <a:pt x="1078" y="9872"/>
                      <a:pt x="1096" y="9940"/>
                      <a:pt x="1113" y="10008"/>
                    </a:cubicBezTo>
                    <a:cubicBezTo>
                      <a:pt x="1150" y="10144"/>
                      <a:pt x="1185" y="10278"/>
                      <a:pt x="1222" y="10414"/>
                    </a:cubicBezTo>
                    <a:cubicBezTo>
                      <a:pt x="1242" y="10481"/>
                      <a:pt x="1255" y="10549"/>
                      <a:pt x="1271" y="10617"/>
                    </a:cubicBezTo>
                    <a:cubicBezTo>
                      <a:pt x="1289" y="10685"/>
                      <a:pt x="1304" y="10753"/>
                      <a:pt x="1320" y="10819"/>
                    </a:cubicBezTo>
                    <a:cubicBezTo>
                      <a:pt x="1335" y="10887"/>
                      <a:pt x="1351" y="10953"/>
                      <a:pt x="1366" y="11021"/>
                    </a:cubicBezTo>
                    <a:lnTo>
                      <a:pt x="1392" y="11123"/>
                    </a:lnTo>
                    <a:cubicBezTo>
                      <a:pt x="1398" y="11156"/>
                      <a:pt x="1405" y="11189"/>
                      <a:pt x="1411" y="11222"/>
                    </a:cubicBezTo>
                    <a:cubicBezTo>
                      <a:pt x="1466" y="11490"/>
                      <a:pt x="1524" y="11755"/>
                      <a:pt x="1567" y="12017"/>
                    </a:cubicBezTo>
                    <a:cubicBezTo>
                      <a:pt x="1590" y="12150"/>
                      <a:pt x="1612" y="12280"/>
                      <a:pt x="1635" y="12408"/>
                    </a:cubicBezTo>
                    <a:cubicBezTo>
                      <a:pt x="1652" y="12537"/>
                      <a:pt x="1672" y="12665"/>
                      <a:pt x="1689" y="12792"/>
                    </a:cubicBezTo>
                    <a:cubicBezTo>
                      <a:pt x="1699" y="12856"/>
                      <a:pt x="1709" y="12918"/>
                      <a:pt x="1719" y="12982"/>
                    </a:cubicBezTo>
                    <a:cubicBezTo>
                      <a:pt x="1728" y="13045"/>
                      <a:pt x="1732" y="13107"/>
                      <a:pt x="1740" y="13169"/>
                    </a:cubicBezTo>
                    <a:cubicBezTo>
                      <a:pt x="1755" y="13294"/>
                      <a:pt x="1769" y="13416"/>
                      <a:pt x="1783" y="13539"/>
                    </a:cubicBezTo>
                    <a:cubicBezTo>
                      <a:pt x="1787" y="13568"/>
                      <a:pt x="1790" y="13599"/>
                      <a:pt x="1792" y="13628"/>
                    </a:cubicBezTo>
                    <a:cubicBezTo>
                      <a:pt x="1796" y="13659"/>
                      <a:pt x="1798" y="13689"/>
                      <a:pt x="1800" y="13720"/>
                    </a:cubicBezTo>
                    <a:cubicBezTo>
                      <a:pt x="1806" y="13780"/>
                      <a:pt x="1810" y="13838"/>
                      <a:pt x="1816" y="13899"/>
                    </a:cubicBezTo>
                    <a:cubicBezTo>
                      <a:pt x="1825" y="14015"/>
                      <a:pt x="1835" y="14132"/>
                      <a:pt x="1845" y="14247"/>
                    </a:cubicBezTo>
                    <a:cubicBezTo>
                      <a:pt x="1851" y="14362"/>
                      <a:pt x="1857" y="14475"/>
                      <a:pt x="1864" y="14585"/>
                    </a:cubicBezTo>
                    <a:cubicBezTo>
                      <a:pt x="1866" y="14642"/>
                      <a:pt x="1870" y="14696"/>
                      <a:pt x="1874" y="14751"/>
                    </a:cubicBezTo>
                    <a:cubicBezTo>
                      <a:pt x="1874" y="14778"/>
                      <a:pt x="1876" y="14805"/>
                      <a:pt x="1878" y="14832"/>
                    </a:cubicBezTo>
                    <a:cubicBezTo>
                      <a:pt x="1878" y="14860"/>
                      <a:pt x="1880" y="14885"/>
                      <a:pt x="1880" y="14912"/>
                    </a:cubicBezTo>
                    <a:cubicBezTo>
                      <a:pt x="1884" y="15019"/>
                      <a:pt x="1886" y="15124"/>
                      <a:pt x="1888" y="15225"/>
                    </a:cubicBezTo>
                    <a:cubicBezTo>
                      <a:pt x="1892" y="15329"/>
                      <a:pt x="1896" y="15428"/>
                      <a:pt x="1894" y="15525"/>
                    </a:cubicBezTo>
                    <a:cubicBezTo>
                      <a:pt x="1894" y="15720"/>
                      <a:pt x="1897" y="15906"/>
                      <a:pt x="1894" y="16079"/>
                    </a:cubicBezTo>
                    <a:cubicBezTo>
                      <a:pt x="1890" y="16253"/>
                      <a:pt x="1884" y="16416"/>
                      <a:pt x="1882" y="16566"/>
                    </a:cubicBezTo>
                    <a:cubicBezTo>
                      <a:pt x="1876" y="16718"/>
                      <a:pt x="1868" y="16856"/>
                      <a:pt x="1862" y="16980"/>
                    </a:cubicBezTo>
                    <a:cubicBezTo>
                      <a:pt x="1853" y="17231"/>
                      <a:pt x="1835" y="17428"/>
                      <a:pt x="1827" y="17562"/>
                    </a:cubicBezTo>
                    <a:cubicBezTo>
                      <a:pt x="1820" y="17696"/>
                      <a:pt x="1814" y="17766"/>
                      <a:pt x="1814" y="17766"/>
                    </a:cubicBezTo>
                    <a:cubicBezTo>
                      <a:pt x="1814" y="17766"/>
                      <a:pt x="1827" y="17696"/>
                      <a:pt x="1849" y="17564"/>
                    </a:cubicBezTo>
                    <a:cubicBezTo>
                      <a:pt x="1861" y="17498"/>
                      <a:pt x="1874" y="17416"/>
                      <a:pt x="1892" y="17319"/>
                    </a:cubicBezTo>
                    <a:cubicBezTo>
                      <a:pt x="1899" y="17272"/>
                      <a:pt x="1909" y="17219"/>
                      <a:pt x="1917" y="17165"/>
                    </a:cubicBezTo>
                    <a:cubicBezTo>
                      <a:pt x="1923" y="17109"/>
                      <a:pt x="1931" y="17050"/>
                      <a:pt x="1940" y="16988"/>
                    </a:cubicBezTo>
                    <a:cubicBezTo>
                      <a:pt x="1956" y="16863"/>
                      <a:pt x="1975" y="16725"/>
                      <a:pt x="1993" y="16576"/>
                    </a:cubicBezTo>
                    <a:cubicBezTo>
                      <a:pt x="2010" y="16424"/>
                      <a:pt x="2024" y="16260"/>
                      <a:pt x="2041" y="16087"/>
                    </a:cubicBezTo>
                    <a:cubicBezTo>
                      <a:pt x="2057" y="15912"/>
                      <a:pt x="2067" y="15725"/>
                      <a:pt x="2080" y="15529"/>
                    </a:cubicBezTo>
                    <a:cubicBezTo>
                      <a:pt x="2088" y="15432"/>
                      <a:pt x="2090" y="15330"/>
                      <a:pt x="2094" y="15227"/>
                    </a:cubicBezTo>
                    <a:cubicBezTo>
                      <a:pt x="2096" y="15124"/>
                      <a:pt x="2100" y="15017"/>
                      <a:pt x="2102" y="14910"/>
                    </a:cubicBezTo>
                    <a:cubicBezTo>
                      <a:pt x="2104" y="14883"/>
                      <a:pt x="2104" y="14856"/>
                      <a:pt x="2104" y="14829"/>
                    </a:cubicBezTo>
                    <a:cubicBezTo>
                      <a:pt x="2104" y="14801"/>
                      <a:pt x="2104" y="14774"/>
                      <a:pt x="2104" y="14747"/>
                    </a:cubicBezTo>
                    <a:cubicBezTo>
                      <a:pt x="2104" y="14690"/>
                      <a:pt x="2104" y="14636"/>
                      <a:pt x="2104" y="14580"/>
                    </a:cubicBezTo>
                    <a:cubicBezTo>
                      <a:pt x="2104" y="14467"/>
                      <a:pt x="2104" y="14352"/>
                      <a:pt x="2102" y="14235"/>
                    </a:cubicBezTo>
                    <a:cubicBezTo>
                      <a:pt x="2100" y="14118"/>
                      <a:pt x="2094" y="14000"/>
                      <a:pt x="2088" y="13881"/>
                    </a:cubicBezTo>
                    <a:cubicBezTo>
                      <a:pt x="2086" y="13821"/>
                      <a:pt x="2084" y="13759"/>
                      <a:pt x="2080" y="13698"/>
                    </a:cubicBezTo>
                    <a:cubicBezTo>
                      <a:pt x="2080" y="13667"/>
                      <a:pt x="2078" y="13638"/>
                      <a:pt x="2076" y="13607"/>
                    </a:cubicBezTo>
                    <a:cubicBezTo>
                      <a:pt x="2075" y="13576"/>
                      <a:pt x="2073" y="13545"/>
                      <a:pt x="2071" y="13513"/>
                    </a:cubicBezTo>
                    <a:cubicBezTo>
                      <a:pt x="2061" y="13391"/>
                      <a:pt x="2051" y="13264"/>
                      <a:pt x="2041" y="13138"/>
                    </a:cubicBezTo>
                    <a:cubicBezTo>
                      <a:pt x="2038" y="13076"/>
                      <a:pt x="2034" y="13012"/>
                      <a:pt x="2026" y="12947"/>
                    </a:cubicBezTo>
                    <a:cubicBezTo>
                      <a:pt x="2020" y="12883"/>
                      <a:pt x="2012" y="12819"/>
                      <a:pt x="2006" y="12753"/>
                    </a:cubicBezTo>
                    <a:cubicBezTo>
                      <a:pt x="1993" y="12624"/>
                      <a:pt x="1977" y="12494"/>
                      <a:pt x="1964" y="12362"/>
                    </a:cubicBezTo>
                    <a:cubicBezTo>
                      <a:pt x="1944" y="12229"/>
                      <a:pt x="1925" y="12097"/>
                      <a:pt x="1905" y="11963"/>
                    </a:cubicBezTo>
                    <a:cubicBezTo>
                      <a:pt x="1870" y="11695"/>
                      <a:pt x="1814" y="11424"/>
                      <a:pt x="1765" y="11150"/>
                    </a:cubicBezTo>
                    <a:cubicBezTo>
                      <a:pt x="1759" y="11115"/>
                      <a:pt x="1754" y="11082"/>
                      <a:pt x="1746" y="11047"/>
                    </a:cubicBezTo>
                    <a:lnTo>
                      <a:pt x="1724" y="10944"/>
                    </a:lnTo>
                    <a:cubicBezTo>
                      <a:pt x="1709" y="10875"/>
                      <a:pt x="1695" y="10807"/>
                      <a:pt x="1680" y="10737"/>
                    </a:cubicBezTo>
                    <a:cubicBezTo>
                      <a:pt x="1664" y="10669"/>
                      <a:pt x="1650" y="10601"/>
                      <a:pt x="1635" y="10531"/>
                    </a:cubicBezTo>
                    <a:cubicBezTo>
                      <a:pt x="1619" y="10463"/>
                      <a:pt x="1606" y="10393"/>
                      <a:pt x="1586" y="10325"/>
                    </a:cubicBezTo>
                    <a:cubicBezTo>
                      <a:pt x="1551" y="10187"/>
                      <a:pt x="1516" y="10049"/>
                      <a:pt x="1481" y="9909"/>
                    </a:cubicBezTo>
                    <a:cubicBezTo>
                      <a:pt x="1464" y="9841"/>
                      <a:pt x="1446" y="9770"/>
                      <a:pt x="1427" y="9700"/>
                    </a:cubicBezTo>
                    <a:cubicBezTo>
                      <a:pt x="1407" y="9632"/>
                      <a:pt x="1388" y="9562"/>
                      <a:pt x="1366" y="9494"/>
                    </a:cubicBezTo>
                    <a:cubicBezTo>
                      <a:pt x="1327" y="9356"/>
                      <a:pt x="1287" y="9218"/>
                      <a:pt x="1246" y="9080"/>
                    </a:cubicBezTo>
                    <a:cubicBezTo>
                      <a:pt x="1205" y="8942"/>
                      <a:pt x="1158" y="8804"/>
                      <a:pt x="1113" y="8666"/>
                    </a:cubicBezTo>
                    <a:lnTo>
                      <a:pt x="1045" y="8459"/>
                    </a:lnTo>
                    <a:lnTo>
                      <a:pt x="1012" y="8356"/>
                    </a:lnTo>
                    <a:lnTo>
                      <a:pt x="975" y="8255"/>
                    </a:lnTo>
                    <a:cubicBezTo>
                      <a:pt x="927" y="8121"/>
                      <a:pt x="878" y="7987"/>
                      <a:pt x="831" y="7852"/>
                    </a:cubicBezTo>
                    <a:cubicBezTo>
                      <a:pt x="806" y="7784"/>
                      <a:pt x="781" y="7716"/>
                      <a:pt x="757" y="7648"/>
                    </a:cubicBezTo>
                    <a:cubicBezTo>
                      <a:pt x="734" y="7584"/>
                      <a:pt x="713" y="7518"/>
                      <a:pt x="689" y="7454"/>
                    </a:cubicBezTo>
                    <a:lnTo>
                      <a:pt x="656" y="7356"/>
                    </a:lnTo>
                    <a:cubicBezTo>
                      <a:pt x="650" y="7339"/>
                      <a:pt x="645" y="7323"/>
                      <a:pt x="639" y="7308"/>
                    </a:cubicBezTo>
                    <a:lnTo>
                      <a:pt x="625" y="7257"/>
                    </a:lnTo>
                    <a:cubicBezTo>
                      <a:pt x="606" y="7191"/>
                      <a:pt x="588" y="7125"/>
                      <a:pt x="569" y="7061"/>
                    </a:cubicBezTo>
                    <a:cubicBezTo>
                      <a:pt x="559" y="7027"/>
                      <a:pt x="549" y="6994"/>
                      <a:pt x="542" y="6961"/>
                    </a:cubicBezTo>
                    <a:lnTo>
                      <a:pt x="520" y="6862"/>
                    </a:lnTo>
                    <a:cubicBezTo>
                      <a:pt x="505" y="6794"/>
                      <a:pt x="489" y="6728"/>
                      <a:pt x="475" y="6662"/>
                    </a:cubicBezTo>
                    <a:cubicBezTo>
                      <a:pt x="460" y="6596"/>
                      <a:pt x="452" y="6529"/>
                      <a:pt x="440" y="6461"/>
                    </a:cubicBezTo>
                    <a:cubicBezTo>
                      <a:pt x="429" y="6395"/>
                      <a:pt x="415" y="6329"/>
                      <a:pt x="407" y="6263"/>
                    </a:cubicBezTo>
                    <a:cubicBezTo>
                      <a:pt x="374" y="5996"/>
                      <a:pt x="349" y="5730"/>
                      <a:pt x="345" y="5469"/>
                    </a:cubicBezTo>
                    <a:cubicBezTo>
                      <a:pt x="335" y="4944"/>
                      <a:pt x="372" y="4434"/>
                      <a:pt x="450" y="3956"/>
                    </a:cubicBezTo>
                    <a:cubicBezTo>
                      <a:pt x="471" y="3837"/>
                      <a:pt x="489" y="3718"/>
                      <a:pt x="512" y="3604"/>
                    </a:cubicBezTo>
                    <a:cubicBezTo>
                      <a:pt x="526" y="3545"/>
                      <a:pt x="538" y="3487"/>
                      <a:pt x="549" y="3430"/>
                    </a:cubicBezTo>
                    <a:cubicBezTo>
                      <a:pt x="555" y="3403"/>
                      <a:pt x="561" y="3374"/>
                      <a:pt x="567" y="3347"/>
                    </a:cubicBezTo>
                    <a:cubicBezTo>
                      <a:pt x="573" y="3318"/>
                      <a:pt x="580" y="3290"/>
                      <a:pt x="586" y="3263"/>
                    </a:cubicBezTo>
                    <a:cubicBezTo>
                      <a:pt x="614" y="3150"/>
                      <a:pt x="637" y="3041"/>
                      <a:pt x="668" y="2934"/>
                    </a:cubicBezTo>
                    <a:cubicBezTo>
                      <a:pt x="682" y="2882"/>
                      <a:pt x="695" y="2827"/>
                      <a:pt x="709" y="2777"/>
                    </a:cubicBezTo>
                    <a:cubicBezTo>
                      <a:pt x="724" y="2724"/>
                      <a:pt x="740" y="2672"/>
                      <a:pt x="756" y="2621"/>
                    </a:cubicBezTo>
                    <a:cubicBezTo>
                      <a:pt x="769" y="2571"/>
                      <a:pt x="785" y="2520"/>
                      <a:pt x="800" y="2469"/>
                    </a:cubicBezTo>
                    <a:cubicBezTo>
                      <a:pt x="816" y="2421"/>
                      <a:pt x="831" y="2372"/>
                      <a:pt x="847" y="2323"/>
                    </a:cubicBezTo>
                    <a:cubicBezTo>
                      <a:pt x="878" y="2226"/>
                      <a:pt x="911" y="2133"/>
                      <a:pt x="942" y="2039"/>
                    </a:cubicBezTo>
                    <a:cubicBezTo>
                      <a:pt x="1006" y="1857"/>
                      <a:pt x="1073" y="1683"/>
                      <a:pt x="1135" y="1522"/>
                    </a:cubicBezTo>
                    <a:cubicBezTo>
                      <a:pt x="1265" y="1201"/>
                      <a:pt x="1388" y="923"/>
                      <a:pt x="1497" y="699"/>
                    </a:cubicBezTo>
                    <a:cubicBezTo>
                      <a:pt x="1606" y="473"/>
                      <a:pt x="1697" y="298"/>
                      <a:pt x="1761" y="182"/>
                    </a:cubicBezTo>
                    <a:cubicBezTo>
                      <a:pt x="1825" y="63"/>
                      <a:pt x="1862" y="1"/>
                      <a:pt x="186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5" name="Google Shape;1706;g24fa152ecfb_0_5107"/>
              <p:cNvSpPr/>
              <p:nvPr/>
            </p:nvSpPr>
            <p:spPr>
              <a:xfrm rot="9127800">
                <a:off x="71280" y="5110200"/>
                <a:ext cx="34200" cy="208080"/>
              </a:xfrm>
              <a:custGeom>
                <a:avLst/>
                <a:gdLst/>
                <a:ahLst/>
                <a:cxnLst/>
                <a:rect l="l" t="t" r="r" b="b"/>
                <a:pathLst>
                  <a:path w="1040" h="6256">
                    <a:moveTo>
                      <a:pt x="65" y="1"/>
                    </a:moveTo>
                    <a:cubicBezTo>
                      <a:pt x="0" y="1818"/>
                      <a:pt x="1039" y="6255"/>
                      <a:pt x="1039" y="625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6" name="Google Shape;1707;g24fa152ecfb_0_5107"/>
              <p:cNvSpPr/>
              <p:nvPr/>
            </p:nvSpPr>
            <p:spPr>
              <a:xfrm rot="9127800">
                <a:off x="-220680" y="5767200"/>
                <a:ext cx="135720" cy="298800"/>
              </a:xfrm>
              <a:custGeom>
                <a:avLst/>
                <a:gdLst/>
                <a:ahLst/>
                <a:cxnLst/>
                <a:rect l="l" t="t" r="r" b="b"/>
                <a:pathLst>
                  <a:path w="4084" h="8975">
                    <a:moveTo>
                      <a:pt x="4084" y="1"/>
                    </a:moveTo>
                    <a:cubicBezTo>
                      <a:pt x="2531" y="1633"/>
                      <a:pt x="428" y="5771"/>
                      <a:pt x="0" y="897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7" name="Google Shape;1708;g24fa152ecfb_0_5107"/>
              <p:cNvSpPr/>
              <p:nvPr/>
            </p:nvSpPr>
            <p:spPr>
              <a:xfrm rot="9127800">
                <a:off x="799200" y="4360680"/>
                <a:ext cx="242640" cy="19440"/>
              </a:xfrm>
              <a:custGeom>
                <a:avLst/>
                <a:gdLst/>
                <a:ahLst/>
                <a:cxnLst/>
                <a:rect l="l" t="t" r="r" b="b"/>
                <a:pathLst>
                  <a:path w="7286" h="596">
                    <a:moveTo>
                      <a:pt x="0" y="0"/>
                    </a:moveTo>
                    <a:cubicBezTo>
                      <a:pt x="0" y="0"/>
                      <a:pt x="4613" y="595"/>
                      <a:pt x="7286" y="129"/>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8" name="Google Shape;1709;g24fa152ecfb_0_5107"/>
              <p:cNvSpPr/>
              <p:nvPr/>
            </p:nvSpPr>
            <p:spPr>
              <a:xfrm rot="9127800">
                <a:off x="339480" y="5288400"/>
                <a:ext cx="272160" cy="113760"/>
              </a:xfrm>
              <a:custGeom>
                <a:avLst/>
                <a:gdLst/>
                <a:ahLst/>
                <a:cxnLst/>
                <a:rect l="l" t="t" r="r" b="b"/>
                <a:pathLst>
                  <a:path w="8172" h="3425">
                    <a:moveTo>
                      <a:pt x="8171" y="0"/>
                    </a:moveTo>
                    <a:cubicBezTo>
                      <a:pt x="8171" y="0"/>
                      <a:pt x="3994" y="2"/>
                      <a:pt x="2708" y="1117"/>
                    </a:cubicBezTo>
                    <a:cubicBezTo>
                      <a:pt x="1424" y="2232"/>
                      <a:pt x="685" y="3097"/>
                      <a:pt x="0" y="3424"/>
                    </a:cubicBezTo>
                    <a:cubicBezTo>
                      <a:pt x="0" y="3424"/>
                      <a:pt x="1086" y="3350"/>
                      <a:pt x="2924" y="2700"/>
                    </a:cubicBezTo>
                    <a:cubicBezTo>
                      <a:pt x="4763" y="2051"/>
                      <a:pt x="8171" y="0"/>
                      <a:pt x="817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69" name="Google Shape;1710;g24fa152ecfb_0_5107"/>
              <p:cNvSpPr/>
              <p:nvPr/>
            </p:nvSpPr>
            <p:spPr>
              <a:xfrm rot="9127800">
                <a:off x="514800" y="4244760"/>
                <a:ext cx="80280" cy="70560"/>
              </a:xfrm>
              <a:custGeom>
                <a:avLst/>
                <a:gdLst/>
                <a:ahLst/>
                <a:cxnLst/>
                <a:rect l="l" t="t" r="r" b="b"/>
                <a:pathLst>
                  <a:path w="2423" h="2128">
                    <a:moveTo>
                      <a:pt x="1212" y="1"/>
                    </a:moveTo>
                    <a:cubicBezTo>
                      <a:pt x="808" y="1"/>
                      <a:pt x="422" y="232"/>
                      <a:pt x="244" y="624"/>
                    </a:cubicBezTo>
                    <a:cubicBezTo>
                      <a:pt x="1" y="1159"/>
                      <a:pt x="236" y="1789"/>
                      <a:pt x="771" y="2032"/>
                    </a:cubicBezTo>
                    <a:cubicBezTo>
                      <a:pt x="914" y="2097"/>
                      <a:pt x="1063" y="2128"/>
                      <a:pt x="1210" y="2128"/>
                    </a:cubicBezTo>
                    <a:cubicBezTo>
                      <a:pt x="1615" y="2128"/>
                      <a:pt x="2001" y="1896"/>
                      <a:pt x="2180" y="1505"/>
                    </a:cubicBezTo>
                    <a:cubicBezTo>
                      <a:pt x="2423" y="970"/>
                      <a:pt x="2185" y="340"/>
                      <a:pt x="1652" y="97"/>
                    </a:cubicBezTo>
                    <a:cubicBezTo>
                      <a:pt x="1509" y="32"/>
                      <a:pt x="1359" y="1"/>
                      <a:pt x="1212"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0" name="Google Shape;1711;g24fa152ecfb_0_5107"/>
              <p:cNvSpPr/>
              <p:nvPr/>
            </p:nvSpPr>
            <p:spPr>
              <a:xfrm rot="9127800">
                <a:off x="719280" y="4096800"/>
                <a:ext cx="80280" cy="70560"/>
              </a:xfrm>
              <a:custGeom>
                <a:avLst/>
                <a:gdLst/>
                <a:ahLst/>
                <a:cxnLst/>
                <a:rect l="l" t="t" r="r" b="b"/>
                <a:pathLst>
                  <a:path w="2423" h="2128">
                    <a:moveTo>
                      <a:pt x="1212" y="0"/>
                    </a:moveTo>
                    <a:cubicBezTo>
                      <a:pt x="808" y="0"/>
                      <a:pt x="422" y="231"/>
                      <a:pt x="244" y="623"/>
                    </a:cubicBezTo>
                    <a:cubicBezTo>
                      <a:pt x="1" y="1158"/>
                      <a:pt x="238" y="1789"/>
                      <a:pt x="771" y="2032"/>
                    </a:cubicBezTo>
                    <a:cubicBezTo>
                      <a:pt x="914" y="2097"/>
                      <a:pt x="1063" y="2127"/>
                      <a:pt x="1210" y="2127"/>
                    </a:cubicBezTo>
                    <a:cubicBezTo>
                      <a:pt x="1615" y="2127"/>
                      <a:pt x="2001" y="1895"/>
                      <a:pt x="2180" y="1503"/>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1" name="Google Shape;1712;g24fa152ecfb_0_5107"/>
              <p:cNvSpPr/>
              <p:nvPr/>
            </p:nvSpPr>
            <p:spPr>
              <a:xfrm rot="9127800">
                <a:off x="793440" y="5343480"/>
                <a:ext cx="80280" cy="70560"/>
              </a:xfrm>
              <a:custGeom>
                <a:avLst/>
                <a:gdLst/>
                <a:ahLst/>
                <a:cxnLst/>
                <a:rect l="l" t="t" r="r" b="b"/>
                <a:pathLst>
                  <a:path w="2423" h="2128">
                    <a:moveTo>
                      <a:pt x="1213" y="1"/>
                    </a:moveTo>
                    <a:cubicBezTo>
                      <a:pt x="809" y="1"/>
                      <a:pt x="422" y="232"/>
                      <a:pt x="244" y="623"/>
                    </a:cubicBezTo>
                    <a:cubicBezTo>
                      <a:pt x="1" y="1158"/>
                      <a:pt x="238" y="1789"/>
                      <a:pt x="773" y="2032"/>
                    </a:cubicBezTo>
                    <a:cubicBezTo>
                      <a:pt x="915" y="2097"/>
                      <a:pt x="1065" y="2128"/>
                      <a:pt x="1212" y="2128"/>
                    </a:cubicBezTo>
                    <a:cubicBezTo>
                      <a:pt x="1615" y="2128"/>
                      <a:pt x="2001" y="1897"/>
                      <a:pt x="2179" y="1505"/>
                    </a:cubicBezTo>
                    <a:cubicBezTo>
                      <a:pt x="2423" y="970"/>
                      <a:pt x="2187" y="339"/>
                      <a:pt x="1652" y="96"/>
                    </a:cubicBezTo>
                    <a:cubicBezTo>
                      <a:pt x="1510" y="31"/>
                      <a:pt x="1360" y="1"/>
                      <a:pt x="1213"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2" name="Google Shape;1713;g24fa152ecfb_0_5107"/>
              <p:cNvSpPr/>
              <p:nvPr/>
            </p:nvSpPr>
            <p:spPr>
              <a:xfrm rot="9127800">
                <a:off x="648000" y="5250960"/>
                <a:ext cx="80280" cy="70560"/>
              </a:xfrm>
              <a:custGeom>
                <a:avLst/>
                <a:gdLst/>
                <a:ahLst/>
                <a:cxnLst/>
                <a:rect l="l" t="t" r="r" b="b"/>
                <a:pathLst>
                  <a:path w="2421" h="2126">
                    <a:moveTo>
                      <a:pt x="1210" y="0"/>
                    </a:moveTo>
                    <a:cubicBezTo>
                      <a:pt x="806" y="0"/>
                      <a:pt x="421" y="231"/>
                      <a:pt x="244" y="623"/>
                    </a:cubicBezTo>
                    <a:cubicBezTo>
                      <a:pt x="1" y="1156"/>
                      <a:pt x="236" y="1787"/>
                      <a:pt x="771" y="2030"/>
                    </a:cubicBezTo>
                    <a:cubicBezTo>
                      <a:pt x="914" y="2095"/>
                      <a:pt x="1063" y="2126"/>
                      <a:pt x="1210" y="2126"/>
                    </a:cubicBezTo>
                    <a:cubicBezTo>
                      <a:pt x="1614" y="2126"/>
                      <a:pt x="1999" y="1895"/>
                      <a:pt x="2178" y="1503"/>
                    </a:cubicBezTo>
                    <a:cubicBezTo>
                      <a:pt x="2421" y="970"/>
                      <a:pt x="2185" y="339"/>
                      <a:pt x="1650" y="96"/>
                    </a:cubicBezTo>
                    <a:cubicBezTo>
                      <a:pt x="1507" y="31"/>
                      <a:pt x="1357" y="0"/>
                      <a:pt x="1210"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3" name="Google Shape;1714;g24fa152ecfb_0_5107"/>
              <p:cNvSpPr/>
              <p:nvPr/>
            </p:nvSpPr>
            <p:spPr>
              <a:xfrm rot="9127800">
                <a:off x="-15120" y="5095080"/>
                <a:ext cx="80280" cy="70560"/>
              </a:xfrm>
              <a:custGeom>
                <a:avLst/>
                <a:gdLst/>
                <a:ahLst/>
                <a:cxnLst/>
                <a:rect l="l" t="t" r="r" b="b"/>
                <a:pathLst>
                  <a:path w="2423" h="2128">
                    <a:moveTo>
                      <a:pt x="1213" y="0"/>
                    </a:moveTo>
                    <a:cubicBezTo>
                      <a:pt x="808" y="0"/>
                      <a:pt x="422" y="232"/>
                      <a:pt x="243" y="623"/>
                    </a:cubicBezTo>
                    <a:cubicBezTo>
                      <a:pt x="0" y="1158"/>
                      <a:pt x="238" y="1788"/>
                      <a:pt x="771" y="2031"/>
                    </a:cubicBezTo>
                    <a:cubicBezTo>
                      <a:pt x="914" y="2096"/>
                      <a:pt x="1064" y="2127"/>
                      <a:pt x="1211" y="2127"/>
                    </a:cubicBezTo>
                    <a:cubicBezTo>
                      <a:pt x="1615" y="2127"/>
                      <a:pt x="2001" y="1896"/>
                      <a:pt x="2179" y="1504"/>
                    </a:cubicBezTo>
                    <a:cubicBezTo>
                      <a:pt x="2422" y="969"/>
                      <a:pt x="2187" y="339"/>
                      <a:pt x="1652" y="96"/>
                    </a:cubicBezTo>
                    <a:cubicBezTo>
                      <a:pt x="1509" y="31"/>
                      <a:pt x="1360" y="0"/>
                      <a:pt x="1213"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4" name="Google Shape;1715;g24fa152ecfb_0_5107"/>
              <p:cNvSpPr/>
              <p:nvPr/>
            </p:nvSpPr>
            <p:spPr>
              <a:xfrm rot="9127800">
                <a:off x="-202320" y="5717160"/>
                <a:ext cx="80280" cy="70560"/>
              </a:xfrm>
              <a:custGeom>
                <a:avLst/>
                <a:gdLst/>
                <a:ahLst/>
                <a:cxnLst/>
                <a:rect l="l" t="t" r="r" b="b"/>
                <a:pathLst>
                  <a:path w="2423" h="2128">
                    <a:moveTo>
                      <a:pt x="1211" y="0"/>
                    </a:moveTo>
                    <a:cubicBezTo>
                      <a:pt x="807" y="0"/>
                      <a:pt x="421" y="231"/>
                      <a:pt x="243" y="623"/>
                    </a:cubicBezTo>
                    <a:cubicBezTo>
                      <a:pt x="0" y="1158"/>
                      <a:pt x="235" y="1788"/>
                      <a:pt x="770" y="2032"/>
                    </a:cubicBezTo>
                    <a:cubicBezTo>
                      <a:pt x="913" y="2097"/>
                      <a:pt x="1063" y="2127"/>
                      <a:pt x="1210" y="2127"/>
                    </a:cubicBezTo>
                    <a:cubicBezTo>
                      <a:pt x="1614" y="2127"/>
                      <a:pt x="2001" y="1895"/>
                      <a:pt x="2179" y="1504"/>
                    </a:cubicBezTo>
                    <a:cubicBezTo>
                      <a:pt x="2422" y="969"/>
                      <a:pt x="2185" y="339"/>
                      <a:pt x="1652" y="96"/>
                    </a:cubicBezTo>
                    <a:cubicBezTo>
                      <a:pt x="1509" y="31"/>
                      <a:pt x="1359"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5" name="Google Shape;1716;g24fa152ecfb_0_5107"/>
              <p:cNvSpPr/>
              <p:nvPr/>
            </p:nvSpPr>
            <p:spPr>
              <a:xfrm rot="9127800">
                <a:off x="950040" y="4183200"/>
                <a:ext cx="80280" cy="70560"/>
              </a:xfrm>
              <a:custGeom>
                <a:avLst/>
                <a:gdLst/>
                <a:ahLst/>
                <a:cxnLst/>
                <a:rect l="l" t="t" r="r" b="b"/>
                <a:pathLst>
                  <a:path w="2423" h="2128">
                    <a:moveTo>
                      <a:pt x="1212" y="0"/>
                    </a:moveTo>
                    <a:cubicBezTo>
                      <a:pt x="808" y="0"/>
                      <a:pt x="422" y="232"/>
                      <a:pt x="244" y="623"/>
                    </a:cubicBezTo>
                    <a:cubicBezTo>
                      <a:pt x="1" y="1158"/>
                      <a:pt x="238" y="1789"/>
                      <a:pt x="771" y="2032"/>
                    </a:cubicBezTo>
                    <a:cubicBezTo>
                      <a:pt x="914" y="2097"/>
                      <a:pt x="1063" y="2127"/>
                      <a:pt x="1211" y="2127"/>
                    </a:cubicBezTo>
                    <a:cubicBezTo>
                      <a:pt x="1615" y="2127"/>
                      <a:pt x="2001" y="1896"/>
                      <a:pt x="2180" y="1505"/>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6" name="Google Shape;1717;g24fa152ecfb_0_5107"/>
              <p:cNvSpPr/>
              <p:nvPr/>
            </p:nvSpPr>
            <p:spPr>
              <a:xfrm rot="9127800">
                <a:off x="992520" y="4287240"/>
                <a:ext cx="80280" cy="70560"/>
              </a:xfrm>
              <a:custGeom>
                <a:avLst/>
                <a:gdLst/>
                <a:ahLst/>
                <a:cxnLst/>
                <a:rect l="l" t="t" r="r" b="b"/>
                <a:pathLst>
                  <a:path w="2423" h="2128">
                    <a:moveTo>
                      <a:pt x="1211" y="0"/>
                    </a:moveTo>
                    <a:cubicBezTo>
                      <a:pt x="808" y="0"/>
                      <a:pt x="422" y="232"/>
                      <a:pt x="244" y="623"/>
                    </a:cubicBezTo>
                    <a:cubicBezTo>
                      <a:pt x="0" y="1158"/>
                      <a:pt x="236" y="1789"/>
                      <a:pt x="771" y="2032"/>
                    </a:cubicBezTo>
                    <a:cubicBezTo>
                      <a:pt x="913" y="2097"/>
                      <a:pt x="1063" y="2127"/>
                      <a:pt x="1210" y="2127"/>
                    </a:cubicBezTo>
                    <a:cubicBezTo>
                      <a:pt x="1614" y="2127"/>
                      <a:pt x="2001" y="1895"/>
                      <a:pt x="2179" y="1503"/>
                    </a:cubicBezTo>
                    <a:cubicBezTo>
                      <a:pt x="2422" y="970"/>
                      <a:pt x="2185" y="339"/>
                      <a:pt x="1650" y="96"/>
                    </a:cubicBezTo>
                    <a:cubicBezTo>
                      <a:pt x="1508" y="31"/>
                      <a:pt x="1358"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277" name="Google Shape;1718;g24fa152ecfb_0_5107"/>
            <p:cNvGrpSpPr/>
            <p:nvPr/>
          </p:nvGrpSpPr>
          <p:grpSpPr>
            <a:xfrm>
              <a:off x="370440" y="5765400"/>
              <a:ext cx="985680" cy="1303920"/>
              <a:chOff x="370440" y="5765400"/>
              <a:chExt cx="985680" cy="1303920"/>
            </a:xfrm>
          </p:grpSpPr>
          <p:sp>
            <p:nvSpPr>
              <p:cNvPr id="278" name="Google Shape;1719;g24fa152ecfb_0_5107"/>
              <p:cNvSpPr/>
              <p:nvPr/>
            </p:nvSpPr>
            <p:spPr>
              <a:xfrm rot="6934200">
                <a:off x="532800" y="6014160"/>
                <a:ext cx="740520" cy="299880"/>
              </a:xfrm>
              <a:custGeom>
                <a:avLst/>
                <a:gdLst/>
                <a:ahLst/>
                <a:cxnLst/>
                <a:rect l="l" t="t" r="r" b="b"/>
                <a:pathLst>
                  <a:path w="22231" h="9007">
                    <a:moveTo>
                      <a:pt x="22231" y="0"/>
                    </a:moveTo>
                    <a:lnTo>
                      <a:pt x="22231" y="0"/>
                    </a:lnTo>
                    <a:cubicBezTo>
                      <a:pt x="22230" y="1"/>
                      <a:pt x="17620" y="2329"/>
                      <a:pt x="15548" y="2944"/>
                    </a:cubicBezTo>
                    <a:cubicBezTo>
                      <a:pt x="13478" y="3561"/>
                      <a:pt x="11348" y="3424"/>
                      <a:pt x="7253" y="4601"/>
                    </a:cubicBezTo>
                    <a:cubicBezTo>
                      <a:pt x="3158" y="5780"/>
                      <a:pt x="0" y="8650"/>
                      <a:pt x="0" y="8650"/>
                    </a:cubicBezTo>
                    <a:cubicBezTo>
                      <a:pt x="687" y="8908"/>
                      <a:pt x="1388" y="9006"/>
                      <a:pt x="2077" y="9006"/>
                    </a:cubicBezTo>
                    <a:cubicBezTo>
                      <a:pt x="3839" y="9006"/>
                      <a:pt x="5514" y="8365"/>
                      <a:pt x="6621" y="8132"/>
                    </a:cubicBezTo>
                    <a:cubicBezTo>
                      <a:pt x="8159" y="7811"/>
                      <a:pt x="10362" y="7588"/>
                      <a:pt x="13879" y="6103"/>
                    </a:cubicBezTo>
                    <a:cubicBezTo>
                      <a:pt x="17394" y="4617"/>
                      <a:pt x="22230" y="1"/>
                      <a:pt x="2223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79" name="Google Shape;1720;g24fa152ecfb_0_5107"/>
              <p:cNvSpPr/>
              <p:nvPr/>
            </p:nvSpPr>
            <p:spPr>
              <a:xfrm rot="6934200">
                <a:off x="500040" y="6042240"/>
                <a:ext cx="354960" cy="511560"/>
              </a:xfrm>
              <a:custGeom>
                <a:avLst/>
                <a:gdLst/>
                <a:ahLst/>
                <a:cxnLst/>
                <a:rect l="l" t="t" r="r" b="b"/>
                <a:pathLst>
                  <a:path w="10656" h="15364">
                    <a:moveTo>
                      <a:pt x="10656" y="1"/>
                    </a:moveTo>
                    <a:lnTo>
                      <a:pt x="10656" y="1"/>
                    </a:lnTo>
                    <a:cubicBezTo>
                      <a:pt x="9080" y="1789"/>
                      <a:pt x="5206" y="4514"/>
                      <a:pt x="2812" y="7426"/>
                    </a:cubicBezTo>
                    <a:cubicBezTo>
                      <a:pt x="415" y="10337"/>
                      <a:pt x="1" y="15364"/>
                      <a:pt x="1" y="15364"/>
                    </a:cubicBezTo>
                    <a:cubicBezTo>
                      <a:pt x="1689" y="13720"/>
                      <a:pt x="4526" y="11934"/>
                      <a:pt x="6736" y="8582"/>
                    </a:cubicBezTo>
                    <a:cubicBezTo>
                      <a:pt x="8945" y="5230"/>
                      <a:pt x="10655" y="1"/>
                      <a:pt x="10656"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0" name="Google Shape;1721;g24fa152ecfb_0_5107"/>
              <p:cNvSpPr/>
              <p:nvPr/>
            </p:nvSpPr>
            <p:spPr>
              <a:xfrm rot="6934200">
                <a:off x="507240" y="6310440"/>
                <a:ext cx="858600" cy="519120"/>
              </a:xfrm>
              <a:custGeom>
                <a:avLst/>
                <a:gdLst/>
                <a:ahLst/>
                <a:cxnLst/>
                <a:rect l="l" t="t" r="r" b="b"/>
                <a:pathLst>
                  <a:path w="25774" h="15589">
                    <a:moveTo>
                      <a:pt x="25774" y="0"/>
                    </a:moveTo>
                    <a:cubicBezTo>
                      <a:pt x="25773" y="1"/>
                      <a:pt x="25680" y="72"/>
                      <a:pt x="25501" y="209"/>
                    </a:cubicBezTo>
                    <a:cubicBezTo>
                      <a:pt x="25324" y="343"/>
                      <a:pt x="25064" y="539"/>
                      <a:pt x="24735" y="792"/>
                    </a:cubicBezTo>
                    <a:cubicBezTo>
                      <a:pt x="24404" y="1045"/>
                      <a:pt x="24003" y="1352"/>
                      <a:pt x="23544" y="1708"/>
                    </a:cubicBezTo>
                    <a:cubicBezTo>
                      <a:pt x="23317" y="1885"/>
                      <a:pt x="23071" y="2074"/>
                      <a:pt x="22815" y="2273"/>
                    </a:cubicBezTo>
                    <a:cubicBezTo>
                      <a:pt x="22560" y="2473"/>
                      <a:pt x="22289" y="2683"/>
                      <a:pt x="22009" y="2901"/>
                    </a:cubicBezTo>
                    <a:cubicBezTo>
                      <a:pt x="21727" y="3121"/>
                      <a:pt x="21435" y="3348"/>
                      <a:pt x="21132" y="3586"/>
                    </a:cubicBezTo>
                    <a:cubicBezTo>
                      <a:pt x="20982" y="3704"/>
                      <a:pt x="20828" y="3825"/>
                      <a:pt x="20671" y="3948"/>
                    </a:cubicBezTo>
                    <a:cubicBezTo>
                      <a:pt x="20634" y="3977"/>
                      <a:pt x="20595" y="4006"/>
                      <a:pt x="20556" y="4035"/>
                    </a:cubicBezTo>
                    <a:cubicBezTo>
                      <a:pt x="20517" y="4064"/>
                      <a:pt x="20476" y="4092"/>
                      <a:pt x="20437" y="4121"/>
                    </a:cubicBezTo>
                    <a:cubicBezTo>
                      <a:pt x="20356" y="4177"/>
                      <a:pt x="20272" y="4234"/>
                      <a:pt x="20188" y="4288"/>
                    </a:cubicBezTo>
                    <a:cubicBezTo>
                      <a:pt x="19850" y="4512"/>
                      <a:pt x="19494" y="4736"/>
                      <a:pt x="19134" y="4969"/>
                    </a:cubicBezTo>
                    <a:cubicBezTo>
                      <a:pt x="19044" y="5027"/>
                      <a:pt x="18953" y="5088"/>
                      <a:pt x="18862" y="5146"/>
                    </a:cubicBezTo>
                    <a:cubicBezTo>
                      <a:pt x="18772" y="5206"/>
                      <a:pt x="18681" y="5267"/>
                      <a:pt x="18589" y="5327"/>
                    </a:cubicBezTo>
                    <a:cubicBezTo>
                      <a:pt x="18406" y="5449"/>
                      <a:pt x="18223" y="5574"/>
                      <a:pt x="18039" y="5700"/>
                    </a:cubicBezTo>
                    <a:cubicBezTo>
                      <a:pt x="17854" y="5825"/>
                      <a:pt x="17671" y="5955"/>
                      <a:pt x="17484" y="6086"/>
                    </a:cubicBezTo>
                    <a:cubicBezTo>
                      <a:pt x="17297" y="6216"/>
                      <a:pt x="17115" y="6350"/>
                      <a:pt x="16926" y="6482"/>
                    </a:cubicBezTo>
                    <a:cubicBezTo>
                      <a:pt x="16739" y="6617"/>
                      <a:pt x="16554" y="6755"/>
                      <a:pt x="16366" y="6893"/>
                    </a:cubicBezTo>
                    <a:cubicBezTo>
                      <a:pt x="16319" y="6928"/>
                      <a:pt x="16272" y="6961"/>
                      <a:pt x="16226" y="6996"/>
                    </a:cubicBezTo>
                    <a:lnTo>
                      <a:pt x="16087" y="7103"/>
                    </a:lnTo>
                    <a:cubicBezTo>
                      <a:pt x="15994" y="7173"/>
                      <a:pt x="15901" y="7243"/>
                      <a:pt x="15807" y="7315"/>
                    </a:cubicBezTo>
                    <a:cubicBezTo>
                      <a:pt x="15714" y="7385"/>
                      <a:pt x="15621" y="7457"/>
                      <a:pt x="15527" y="7529"/>
                    </a:cubicBezTo>
                    <a:cubicBezTo>
                      <a:pt x="15436" y="7601"/>
                      <a:pt x="15342" y="7673"/>
                      <a:pt x="15249" y="7747"/>
                    </a:cubicBezTo>
                    <a:cubicBezTo>
                      <a:pt x="15062" y="7891"/>
                      <a:pt x="14875" y="8037"/>
                      <a:pt x="14691" y="8185"/>
                    </a:cubicBezTo>
                    <a:cubicBezTo>
                      <a:pt x="14506" y="8335"/>
                      <a:pt x="14319" y="8482"/>
                      <a:pt x="14134" y="8632"/>
                    </a:cubicBezTo>
                    <a:cubicBezTo>
                      <a:pt x="13949" y="8782"/>
                      <a:pt x="13767" y="8934"/>
                      <a:pt x="13584" y="9084"/>
                    </a:cubicBezTo>
                    <a:lnTo>
                      <a:pt x="13307" y="9311"/>
                    </a:lnTo>
                    <a:lnTo>
                      <a:pt x="13033" y="9531"/>
                    </a:lnTo>
                    <a:lnTo>
                      <a:pt x="12897" y="9640"/>
                    </a:lnTo>
                    <a:lnTo>
                      <a:pt x="12755" y="9745"/>
                    </a:lnTo>
                    <a:cubicBezTo>
                      <a:pt x="12662" y="9815"/>
                      <a:pt x="12568" y="9885"/>
                      <a:pt x="12475" y="9955"/>
                    </a:cubicBezTo>
                    <a:lnTo>
                      <a:pt x="12187" y="10155"/>
                    </a:lnTo>
                    <a:cubicBezTo>
                      <a:pt x="12090" y="10222"/>
                      <a:pt x="11994" y="10290"/>
                      <a:pt x="11897" y="10352"/>
                    </a:cubicBezTo>
                    <a:cubicBezTo>
                      <a:pt x="11701" y="10478"/>
                      <a:pt x="11506" y="10609"/>
                      <a:pt x="11308" y="10727"/>
                    </a:cubicBezTo>
                    <a:cubicBezTo>
                      <a:pt x="11208" y="10788"/>
                      <a:pt x="11109" y="10848"/>
                      <a:pt x="11012" y="10908"/>
                    </a:cubicBezTo>
                    <a:cubicBezTo>
                      <a:pt x="10911" y="10967"/>
                      <a:pt x="10811" y="11025"/>
                      <a:pt x="10712" y="11083"/>
                    </a:cubicBezTo>
                    <a:cubicBezTo>
                      <a:pt x="10613" y="11140"/>
                      <a:pt x="10514" y="11200"/>
                      <a:pt x="10415" y="11255"/>
                    </a:cubicBezTo>
                    <a:cubicBezTo>
                      <a:pt x="10313" y="11311"/>
                      <a:pt x="10214" y="11367"/>
                      <a:pt x="10115" y="11422"/>
                    </a:cubicBezTo>
                    <a:cubicBezTo>
                      <a:pt x="9716" y="11644"/>
                      <a:pt x="9315" y="11850"/>
                      <a:pt x="8921" y="12050"/>
                    </a:cubicBezTo>
                    <a:cubicBezTo>
                      <a:pt x="8127" y="12445"/>
                      <a:pt x="7347" y="12805"/>
                      <a:pt x="6600" y="13128"/>
                    </a:cubicBezTo>
                    <a:cubicBezTo>
                      <a:pt x="6411" y="13208"/>
                      <a:pt x="6226" y="13288"/>
                      <a:pt x="6045" y="13365"/>
                    </a:cubicBezTo>
                    <a:cubicBezTo>
                      <a:pt x="5862" y="13441"/>
                      <a:pt x="5681" y="13515"/>
                      <a:pt x="5504" y="13589"/>
                    </a:cubicBezTo>
                    <a:cubicBezTo>
                      <a:pt x="5327" y="13661"/>
                      <a:pt x="5152" y="13733"/>
                      <a:pt x="4981" y="13801"/>
                    </a:cubicBezTo>
                    <a:cubicBezTo>
                      <a:pt x="4810" y="13869"/>
                      <a:pt x="4641" y="13937"/>
                      <a:pt x="4475" y="14002"/>
                    </a:cubicBezTo>
                    <a:cubicBezTo>
                      <a:pt x="3812" y="14260"/>
                      <a:pt x="3201" y="14490"/>
                      <a:pt x="2656" y="14684"/>
                    </a:cubicBezTo>
                    <a:cubicBezTo>
                      <a:pt x="2112" y="14881"/>
                      <a:pt x="1637" y="15048"/>
                      <a:pt x="1242" y="15180"/>
                    </a:cubicBezTo>
                    <a:cubicBezTo>
                      <a:pt x="849" y="15313"/>
                      <a:pt x="540" y="15418"/>
                      <a:pt x="326" y="15486"/>
                    </a:cubicBezTo>
                    <a:cubicBezTo>
                      <a:pt x="114" y="15552"/>
                      <a:pt x="1" y="15589"/>
                      <a:pt x="1" y="15589"/>
                    </a:cubicBezTo>
                    <a:cubicBezTo>
                      <a:pt x="1" y="15589"/>
                      <a:pt x="116" y="15560"/>
                      <a:pt x="332" y="15505"/>
                    </a:cubicBezTo>
                    <a:cubicBezTo>
                      <a:pt x="548" y="15449"/>
                      <a:pt x="865" y="15367"/>
                      <a:pt x="1265" y="15252"/>
                    </a:cubicBezTo>
                    <a:cubicBezTo>
                      <a:pt x="1664" y="15138"/>
                      <a:pt x="2151" y="14996"/>
                      <a:pt x="2703" y="14821"/>
                    </a:cubicBezTo>
                    <a:cubicBezTo>
                      <a:pt x="2841" y="14778"/>
                      <a:pt x="2983" y="14731"/>
                      <a:pt x="3131" y="14684"/>
                    </a:cubicBezTo>
                    <a:cubicBezTo>
                      <a:pt x="3277" y="14638"/>
                      <a:pt x="3427" y="14589"/>
                      <a:pt x="3582" y="14538"/>
                    </a:cubicBezTo>
                    <a:cubicBezTo>
                      <a:pt x="3736" y="14486"/>
                      <a:pt x="3894" y="14431"/>
                      <a:pt x="4055" y="14377"/>
                    </a:cubicBezTo>
                    <a:cubicBezTo>
                      <a:pt x="4217" y="14321"/>
                      <a:pt x="4382" y="14264"/>
                      <a:pt x="4551" y="14204"/>
                    </a:cubicBezTo>
                    <a:cubicBezTo>
                      <a:pt x="4718" y="14144"/>
                      <a:pt x="4890" y="14083"/>
                      <a:pt x="5065" y="14019"/>
                    </a:cubicBezTo>
                    <a:cubicBezTo>
                      <a:pt x="5240" y="13955"/>
                      <a:pt x="5417" y="13891"/>
                      <a:pt x="5598" y="13823"/>
                    </a:cubicBezTo>
                    <a:cubicBezTo>
                      <a:pt x="5777" y="13756"/>
                      <a:pt x="5960" y="13684"/>
                      <a:pt x="6144" y="13612"/>
                    </a:cubicBezTo>
                    <a:cubicBezTo>
                      <a:pt x="6329" y="13539"/>
                      <a:pt x="6518" y="13463"/>
                      <a:pt x="6707" y="13387"/>
                    </a:cubicBezTo>
                    <a:cubicBezTo>
                      <a:pt x="7465" y="13079"/>
                      <a:pt x="8261" y="12737"/>
                      <a:pt x="9066" y="12348"/>
                    </a:cubicBezTo>
                    <a:cubicBezTo>
                      <a:pt x="9467" y="12151"/>
                      <a:pt x="9876" y="11947"/>
                      <a:pt x="10282" y="11729"/>
                    </a:cubicBezTo>
                    <a:cubicBezTo>
                      <a:pt x="10383" y="11675"/>
                      <a:pt x="10485" y="11620"/>
                      <a:pt x="10588" y="11566"/>
                    </a:cubicBezTo>
                    <a:cubicBezTo>
                      <a:pt x="10689" y="11511"/>
                      <a:pt x="10790" y="11451"/>
                      <a:pt x="10891" y="11395"/>
                    </a:cubicBezTo>
                    <a:cubicBezTo>
                      <a:pt x="10992" y="11336"/>
                      <a:pt x="11094" y="11278"/>
                      <a:pt x="11197" y="11220"/>
                    </a:cubicBezTo>
                    <a:cubicBezTo>
                      <a:pt x="11296" y="11159"/>
                      <a:pt x="11397" y="11099"/>
                      <a:pt x="11498" y="11037"/>
                    </a:cubicBezTo>
                    <a:cubicBezTo>
                      <a:pt x="11701" y="10918"/>
                      <a:pt x="11899" y="10788"/>
                      <a:pt x="12097" y="10659"/>
                    </a:cubicBezTo>
                    <a:cubicBezTo>
                      <a:pt x="12199" y="10595"/>
                      <a:pt x="12296" y="10527"/>
                      <a:pt x="12395" y="10459"/>
                    </a:cubicBezTo>
                    <a:cubicBezTo>
                      <a:pt x="12492" y="10393"/>
                      <a:pt x="12592" y="10325"/>
                      <a:pt x="12689" y="10257"/>
                    </a:cubicBezTo>
                    <a:cubicBezTo>
                      <a:pt x="12786" y="10185"/>
                      <a:pt x="12883" y="10115"/>
                      <a:pt x="12979" y="10043"/>
                    </a:cubicBezTo>
                    <a:lnTo>
                      <a:pt x="13125" y="9938"/>
                    </a:lnTo>
                    <a:lnTo>
                      <a:pt x="13265" y="9825"/>
                    </a:lnTo>
                    <a:lnTo>
                      <a:pt x="13547" y="9599"/>
                    </a:lnTo>
                    <a:lnTo>
                      <a:pt x="13823" y="9375"/>
                    </a:lnTo>
                    <a:cubicBezTo>
                      <a:pt x="14006" y="9224"/>
                      <a:pt x="14189" y="9072"/>
                      <a:pt x="14372" y="8920"/>
                    </a:cubicBezTo>
                    <a:cubicBezTo>
                      <a:pt x="14556" y="8772"/>
                      <a:pt x="14739" y="8622"/>
                      <a:pt x="14922" y="8475"/>
                    </a:cubicBezTo>
                    <a:cubicBezTo>
                      <a:pt x="15105" y="8327"/>
                      <a:pt x="15292" y="8181"/>
                      <a:pt x="15477" y="8035"/>
                    </a:cubicBezTo>
                    <a:lnTo>
                      <a:pt x="15753" y="7817"/>
                    </a:lnTo>
                    <a:cubicBezTo>
                      <a:pt x="15844" y="7745"/>
                      <a:pt x="15938" y="7675"/>
                      <a:pt x="16029" y="7603"/>
                    </a:cubicBezTo>
                    <a:cubicBezTo>
                      <a:pt x="16122" y="7533"/>
                      <a:pt x="16214" y="7461"/>
                      <a:pt x="16305" y="7391"/>
                    </a:cubicBezTo>
                    <a:lnTo>
                      <a:pt x="16443" y="7286"/>
                    </a:lnTo>
                    <a:cubicBezTo>
                      <a:pt x="16490" y="7251"/>
                      <a:pt x="16537" y="7216"/>
                      <a:pt x="16584" y="7181"/>
                    </a:cubicBezTo>
                    <a:cubicBezTo>
                      <a:pt x="16768" y="7043"/>
                      <a:pt x="16949" y="6903"/>
                      <a:pt x="17134" y="6767"/>
                    </a:cubicBezTo>
                    <a:cubicBezTo>
                      <a:pt x="17319" y="6630"/>
                      <a:pt x="17500" y="6494"/>
                      <a:pt x="17683" y="6364"/>
                    </a:cubicBezTo>
                    <a:cubicBezTo>
                      <a:pt x="17866" y="6232"/>
                      <a:pt x="18046" y="6099"/>
                      <a:pt x="18229" y="5973"/>
                    </a:cubicBezTo>
                    <a:cubicBezTo>
                      <a:pt x="18591" y="5716"/>
                      <a:pt x="18953" y="5471"/>
                      <a:pt x="19305" y="5228"/>
                    </a:cubicBezTo>
                    <a:cubicBezTo>
                      <a:pt x="19659" y="4986"/>
                      <a:pt x="20007" y="4757"/>
                      <a:pt x="20346" y="4522"/>
                    </a:cubicBezTo>
                    <a:cubicBezTo>
                      <a:pt x="20432" y="4463"/>
                      <a:pt x="20515" y="4405"/>
                      <a:pt x="20597" y="4343"/>
                    </a:cubicBezTo>
                    <a:cubicBezTo>
                      <a:pt x="20638" y="4311"/>
                      <a:pt x="20679" y="4282"/>
                      <a:pt x="20719" y="4251"/>
                    </a:cubicBezTo>
                    <a:cubicBezTo>
                      <a:pt x="20760" y="4220"/>
                      <a:pt x="20801" y="4187"/>
                      <a:pt x="20840" y="4156"/>
                    </a:cubicBezTo>
                    <a:cubicBezTo>
                      <a:pt x="20994" y="4029"/>
                      <a:pt x="21144" y="3905"/>
                      <a:pt x="21291" y="3782"/>
                    </a:cubicBezTo>
                    <a:cubicBezTo>
                      <a:pt x="21587" y="3535"/>
                      <a:pt x="21871" y="3298"/>
                      <a:pt x="22145" y="3068"/>
                    </a:cubicBezTo>
                    <a:cubicBezTo>
                      <a:pt x="22420" y="2841"/>
                      <a:pt x="22680" y="2623"/>
                      <a:pt x="22931" y="2413"/>
                    </a:cubicBezTo>
                    <a:cubicBezTo>
                      <a:pt x="23178" y="2205"/>
                      <a:pt x="23416" y="2006"/>
                      <a:pt x="23636" y="1819"/>
                    </a:cubicBezTo>
                    <a:cubicBezTo>
                      <a:pt x="24079" y="1448"/>
                      <a:pt x="24464" y="1119"/>
                      <a:pt x="24781" y="851"/>
                    </a:cubicBezTo>
                    <a:cubicBezTo>
                      <a:pt x="25099" y="582"/>
                      <a:pt x="25346" y="368"/>
                      <a:pt x="25515" y="224"/>
                    </a:cubicBezTo>
                    <a:cubicBezTo>
                      <a:pt x="25684" y="78"/>
                      <a:pt x="25773" y="1"/>
                      <a:pt x="25774"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1" name="Google Shape;1722;g24fa152ecfb_0_5107"/>
              <p:cNvSpPr/>
              <p:nvPr/>
            </p:nvSpPr>
            <p:spPr>
              <a:xfrm rot="6934200">
                <a:off x="634320" y="6389640"/>
                <a:ext cx="874800" cy="123840"/>
              </a:xfrm>
              <a:custGeom>
                <a:avLst/>
                <a:gdLst/>
                <a:ahLst/>
                <a:cxnLst/>
                <a:rect l="l" t="t" r="r" b="b"/>
                <a:pathLst>
                  <a:path w="26260" h="3729">
                    <a:moveTo>
                      <a:pt x="26260" y="1"/>
                    </a:moveTo>
                    <a:cubicBezTo>
                      <a:pt x="26260" y="1"/>
                      <a:pt x="22175" y="2374"/>
                      <a:pt x="21128" y="2537"/>
                    </a:cubicBezTo>
                    <a:cubicBezTo>
                      <a:pt x="20081" y="2701"/>
                      <a:pt x="14936" y="3355"/>
                      <a:pt x="13840" y="3541"/>
                    </a:cubicBezTo>
                    <a:cubicBezTo>
                      <a:pt x="12745" y="3728"/>
                      <a:pt x="8115" y="3232"/>
                      <a:pt x="7012" y="3320"/>
                    </a:cubicBezTo>
                    <a:cubicBezTo>
                      <a:pt x="5907" y="3405"/>
                      <a:pt x="3648" y="3532"/>
                      <a:pt x="3026" y="3327"/>
                    </a:cubicBezTo>
                    <a:cubicBezTo>
                      <a:pt x="2405" y="3125"/>
                      <a:pt x="1" y="2053"/>
                      <a:pt x="1" y="2053"/>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2" name="Google Shape;1723;g24fa152ecfb_0_5107"/>
              <p:cNvSpPr/>
              <p:nvPr/>
            </p:nvSpPr>
            <p:spPr>
              <a:xfrm rot="6934200">
                <a:off x="978480" y="6269760"/>
                <a:ext cx="339480" cy="153360"/>
              </a:xfrm>
              <a:custGeom>
                <a:avLst/>
                <a:gdLst/>
                <a:ahLst/>
                <a:cxnLst/>
                <a:rect l="l" t="t" r="r" b="b"/>
                <a:pathLst>
                  <a:path w="10200" h="4611">
                    <a:moveTo>
                      <a:pt x="0" y="0"/>
                    </a:moveTo>
                    <a:cubicBezTo>
                      <a:pt x="0" y="0"/>
                      <a:pt x="1881" y="1469"/>
                      <a:pt x="2889" y="2095"/>
                    </a:cubicBezTo>
                    <a:cubicBezTo>
                      <a:pt x="3897" y="2724"/>
                      <a:pt x="8009" y="4336"/>
                      <a:pt x="10200" y="461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3" name="Google Shape;1724;g24fa152ecfb_0_5107"/>
              <p:cNvSpPr/>
              <p:nvPr/>
            </p:nvSpPr>
            <p:spPr>
              <a:xfrm rot="6934200">
                <a:off x="1012320" y="6054480"/>
                <a:ext cx="273240" cy="72360"/>
              </a:xfrm>
              <a:custGeom>
                <a:avLst/>
                <a:gdLst/>
                <a:ahLst/>
                <a:cxnLst/>
                <a:rect l="l" t="t" r="r" b="b"/>
                <a:pathLst>
                  <a:path w="8207" h="2186">
                    <a:moveTo>
                      <a:pt x="8206" y="0"/>
                    </a:moveTo>
                    <a:cubicBezTo>
                      <a:pt x="8206" y="0"/>
                      <a:pt x="4668" y="1240"/>
                      <a:pt x="3619" y="1372"/>
                    </a:cubicBezTo>
                    <a:cubicBezTo>
                      <a:pt x="2571" y="1504"/>
                      <a:pt x="1" y="2185"/>
                      <a:pt x="1" y="2185"/>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4" name="Google Shape;1725;g24fa152ecfb_0_5107"/>
              <p:cNvSpPr/>
              <p:nvPr/>
            </p:nvSpPr>
            <p:spPr>
              <a:xfrm rot="6934200">
                <a:off x="597600" y="6270840"/>
                <a:ext cx="376200" cy="489240"/>
              </a:xfrm>
              <a:custGeom>
                <a:avLst/>
                <a:gdLst/>
                <a:ahLst/>
                <a:cxnLst/>
                <a:rect l="l" t="t" r="r" b="b"/>
                <a:pathLst>
                  <a:path w="11298" h="14687">
                    <a:moveTo>
                      <a:pt x="11298" y="0"/>
                    </a:moveTo>
                    <a:lnTo>
                      <a:pt x="11298" y="0"/>
                    </a:lnTo>
                    <a:cubicBezTo>
                      <a:pt x="11297" y="0"/>
                      <a:pt x="11237" y="41"/>
                      <a:pt x="11123" y="115"/>
                    </a:cubicBezTo>
                    <a:cubicBezTo>
                      <a:pt x="11095" y="135"/>
                      <a:pt x="11062" y="154"/>
                      <a:pt x="11029" y="181"/>
                    </a:cubicBezTo>
                    <a:cubicBezTo>
                      <a:pt x="10996" y="206"/>
                      <a:pt x="10959" y="234"/>
                      <a:pt x="10920" y="263"/>
                    </a:cubicBezTo>
                    <a:cubicBezTo>
                      <a:pt x="10879" y="294"/>
                      <a:pt x="10838" y="325"/>
                      <a:pt x="10792" y="360"/>
                    </a:cubicBezTo>
                    <a:cubicBezTo>
                      <a:pt x="10749" y="395"/>
                      <a:pt x="10702" y="436"/>
                      <a:pt x="10654" y="477"/>
                    </a:cubicBezTo>
                    <a:cubicBezTo>
                      <a:pt x="10605" y="518"/>
                      <a:pt x="10554" y="561"/>
                      <a:pt x="10500" y="607"/>
                    </a:cubicBezTo>
                    <a:cubicBezTo>
                      <a:pt x="10449" y="654"/>
                      <a:pt x="10395" y="705"/>
                      <a:pt x="10339" y="755"/>
                    </a:cubicBezTo>
                    <a:cubicBezTo>
                      <a:pt x="10222" y="858"/>
                      <a:pt x="10105" y="975"/>
                      <a:pt x="9979" y="1099"/>
                    </a:cubicBezTo>
                    <a:cubicBezTo>
                      <a:pt x="9914" y="1162"/>
                      <a:pt x="9850" y="1228"/>
                      <a:pt x="9784" y="1294"/>
                    </a:cubicBezTo>
                    <a:cubicBezTo>
                      <a:pt x="9720" y="1362"/>
                      <a:pt x="9652" y="1432"/>
                      <a:pt x="9582" y="1504"/>
                    </a:cubicBezTo>
                    <a:cubicBezTo>
                      <a:pt x="9514" y="1576"/>
                      <a:pt x="9444" y="1650"/>
                      <a:pt x="9374" y="1728"/>
                    </a:cubicBezTo>
                    <a:cubicBezTo>
                      <a:pt x="9337" y="1765"/>
                      <a:pt x="9302" y="1804"/>
                      <a:pt x="9265" y="1843"/>
                    </a:cubicBezTo>
                    <a:cubicBezTo>
                      <a:pt x="9230" y="1883"/>
                      <a:pt x="9193" y="1922"/>
                      <a:pt x="9158" y="1963"/>
                    </a:cubicBezTo>
                    <a:cubicBezTo>
                      <a:pt x="8862" y="2286"/>
                      <a:pt x="8553" y="2644"/>
                      <a:pt x="8230" y="3025"/>
                    </a:cubicBezTo>
                    <a:cubicBezTo>
                      <a:pt x="7909" y="3409"/>
                      <a:pt x="7574" y="3815"/>
                      <a:pt x="7232" y="4239"/>
                    </a:cubicBezTo>
                    <a:cubicBezTo>
                      <a:pt x="7062" y="4451"/>
                      <a:pt x="6889" y="4669"/>
                      <a:pt x="6714" y="4887"/>
                    </a:cubicBezTo>
                    <a:cubicBezTo>
                      <a:pt x="6627" y="4996"/>
                      <a:pt x="6539" y="5107"/>
                      <a:pt x="6450" y="5218"/>
                    </a:cubicBezTo>
                    <a:cubicBezTo>
                      <a:pt x="6360" y="5327"/>
                      <a:pt x="6277" y="5444"/>
                      <a:pt x="6191" y="5558"/>
                    </a:cubicBezTo>
                    <a:cubicBezTo>
                      <a:pt x="6018" y="5786"/>
                      <a:pt x="5843" y="6017"/>
                      <a:pt x="5668" y="6249"/>
                    </a:cubicBezTo>
                    <a:cubicBezTo>
                      <a:pt x="5496" y="6484"/>
                      <a:pt x="5329" y="6720"/>
                      <a:pt x="5158" y="6955"/>
                    </a:cubicBezTo>
                    <a:cubicBezTo>
                      <a:pt x="4991" y="7192"/>
                      <a:pt x="4821" y="7430"/>
                      <a:pt x="4654" y="7665"/>
                    </a:cubicBezTo>
                    <a:cubicBezTo>
                      <a:pt x="4489" y="7903"/>
                      <a:pt x="4323" y="8140"/>
                      <a:pt x="4160" y="8375"/>
                    </a:cubicBezTo>
                    <a:cubicBezTo>
                      <a:pt x="3833" y="8842"/>
                      <a:pt x="3516" y="9309"/>
                      <a:pt x="3211" y="9760"/>
                    </a:cubicBezTo>
                    <a:cubicBezTo>
                      <a:pt x="2905" y="10210"/>
                      <a:pt x="2611" y="10648"/>
                      <a:pt x="2337" y="11064"/>
                    </a:cubicBezTo>
                    <a:cubicBezTo>
                      <a:pt x="2059" y="11478"/>
                      <a:pt x="1800" y="11873"/>
                      <a:pt x="1563" y="12237"/>
                    </a:cubicBezTo>
                    <a:cubicBezTo>
                      <a:pt x="1323" y="12603"/>
                      <a:pt x="1108" y="12939"/>
                      <a:pt x="917" y="13237"/>
                    </a:cubicBezTo>
                    <a:cubicBezTo>
                      <a:pt x="724" y="13533"/>
                      <a:pt x="561" y="13795"/>
                      <a:pt x="425" y="14009"/>
                    </a:cubicBezTo>
                    <a:cubicBezTo>
                      <a:pt x="287" y="14223"/>
                      <a:pt x="183" y="14394"/>
                      <a:pt x="112" y="14509"/>
                    </a:cubicBezTo>
                    <a:cubicBezTo>
                      <a:pt x="40" y="14626"/>
                      <a:pt x="1" y="14686"/>
                      <a:pt x="1" y="14686"/>
                    </a:cubicBezTo>
                    <a:cubicBezTo>
                      <a:pt x="1" y="14686"/>
                      <a:pt x="43" y="14628"/>
                      <a:pt x="125" y="14519"/>
                    </a:cubicBezTo>
                    <a:cubicBezTo>
                      <a:pt x="205" y="14408"/>
                      <a:pt x="324" y="14248"/>
                      <a:pt x="473" y="14042"/>
                    </a:cubicBezTo>
                    <a:cubicBezTo>
                      <a:pt x="623" y="13838"/>
                      <a:pt x="804" y="13587"/>
                      <a:pt x="1012" y="13301"/>
                    </a:cubicBezTo>
                    <a:cubicBezTo>
                      <a:pt x="1218" y="13013"/>
                      <a:pt x="1452" y="12690"/>
                      <a:pt x="1705" y="12336"/>
                    </a:cubicBezTo>
                    <a:cubicBezTo>
                      <a:pt x="1958" y="11982"/>
                      <a:pt x="2234" y="11599"/>
                      <a:pt x="2522" y="11190"/>
                    </a:cubicBezTo>
                    <a:cubicBezTo>
                      <a:pt x="2808" y="10782"/>
                      <a:pt x="3117" y="10356"/>
                      <a:pt x="3428" y="9910"/>
                    </a:cubicBezTo>
                    <a:cubicBezTo>
                      <a:pt x="3744" y="9467"/>
                      <a:pt x="4068" y="9008"/>
                      <a:pt x="4399" y="8543"/>
                    </a:cubicBezTo>
                    <a:cubicBezTo>
                      <a:pt x="4565" y="8309"/>
                      <a:pt x="4730" y="8074"/>
                      <a:pt x="4895" y="7836"/>
                    </a:cubicBezTo>
                    <a:cubicBezTo>
                      <a:pt x="5065" y="7603"/>
                      <a:pt x="5234" y="7368"/>
                      <a:pt x="5403" y="7132"/>
                    </a:cubicBezTo>
                    <a:cubicBezTo>
                      <a:pt x="5572" y="6895"/>
                      <a:pt x="5740" y="6659"/>
                      <a:pt x="5907" y="6424"/>
                    </a:cubicBezTo>
                    <a:cubicBezTo>
                      <a:pt x="6080" y="6194"/>
                      <a:pt x="6251" y="5963"/>
                      <a:pt x="6420" y="5735"/>
                    </a:cubicBezTo>
                    <a:cubicBezTo>
                      <a:pt x="6590" y="5506"/>
                      <a:pt x="6765" y="5282"/>
                      <a:pt x="6934" y="5060"/>
                    </a:cubicBezTo>
                    <a:cubicBezTo>
                      <a:pt x="7105" y="4839"/>
                      <a:pt x="7275" y="4621"/>
                      <a:pt x="7442" y="4405"/>
                    </a:cubicBezTo>
                    <a:cubicBezTo>
                      <a:pt x="7774" y="3975"/>
                      <a:pt x="8095" y="3558"/>
                      <a:pt x="8405" y="3169"/>
                    </a:cubicBezTo>
                    <a:cubicBezTo>
                      <a:pt x="8560" y="2973"/>
                      <a:pt x="8712" y="2784"/>
                      <a:pt x="8858" y="2601"/>
                    </a:cubicBezTo>
                    <a:cubicBezTo>
                      <a:pt x="8932" y="2512"/>
                      <a:pt x="9004" y="2422"/>
                      <a:pt x="9076" y="2333"/>
                    </a:cubicBezTo>
                    <a:cubicBezTo>
                      <a:pt x="9148" y="2247"/>
                      <a:pt x="9218" y="2162"/>
                      <a:pt x="9288" y="2078"/>
                    </a:cubicBezTo>
                    <a:cubicBezTo>
                      <a:pt x="9424" y="1909"/>
                      <a:pt x="9562" y="1753"/>
                      <a:pt x="9691" y="1601"/>
                    </a:cubicBezTo>
                    <a:cubicBezTo>
                      <a:pt x="9755" y="1527"/>
                      <a:pt x="9819" y="1453"/>
                      <a:pt x="9879" y="1383"/>
                    </a:cubicBezTo>
                    <a:cubicBezTo>
                      <a:pt x="9942" y="1313"/>
                      <a:pt x="10002" y="1243"/>
                      <a:pt x="10062" y="1179"/>
                    </a:cubicBezTo>
                    <a:cubicBezTo>
                      <a:pt x="10121" y="1115"/>
                      <a:pt x="10179" y="1053"/>
                      <a:pt x="10235" y="990"/>
                    </a:cubicBezTo>
                    <a:cubicBezTo>
                      <a:pt x="10263" y="961"/>
                      <a:pt x="10290" y="930"/>
                      <a:pt x="10319" y="903"/>
                    </a:cubicBezTo>
                    <a:cubicBezTo>
                      <a:pt x="10346" y="874"/>
                      <a:pt x="10372" y="847"/>
                      <a:pt x="10399" y="819"/>
                    </a:cubicBezTo>
                    <a:cubicBezTo>
                      <a:pt x="10451" y="763"/>
                      <a:pt x="10502" y="710"/>
                      <a:pt x="10551" y="660"/>
                    </a:cubicBezTo>
                    <a:cubicBezTo>
                      <a:pt x="10601" y="611"/>
                      <a:pt x="10650" y="564"/>
                      <a:pt x="10695" y="522"/>
                    </a:cubicBezTo>
                    <a:cubicBezTo>
                      <a:pt x="10741" y="477"/>
                      <a:pt x="10782" y="434"/>
                      <a:pt x="10825" y="397"/>
                    </a:cubicBezTo>
                    <a:cubicBezTo>
                      <a:pt x="10866" y="358"/>
                      <a:pt x="10907" y="323"/>
                      <a:pt x="10942" y="292"/>
                    </a:cubicBezTo>
                    <a:cubicBezTo>
                      <a:pt x="10979" y="259"/>
                      <a:pt x="11014" y="228"/>
                      <a:pt x="11045" y="201"/>
                    </a:cubicBezTo>
                    <a:cubicBezTo>
                      <a:pt x="11076" y="171"/>
                      <a:pt x="11107" y="150"/>
                      <a:pt x="11132" y="129"/>
                    </a:cubicBezTo>
                    <a:cubicBezTo>
                      <a:pt x="11239" y="45"/>
                      <a:pt x="11297" y="0"/>
                      <a:pt x="11298"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5" name="Google Shape;1726;g24fa152ecfb_0_5107"/>
              <p:cNvSpPr/>
              <p:nvPr/>
            </p:nvSpPr>
            <p:spPr>
              <a:xfrm rot="6934200">
                <a:off x="821160" y="6586920"/>
                <a:ext cx="8280" cy="167760"/>
              </a:xfrm>
              <a:custGeom>
                <a:avLst/>
                <a:gdLst/>
                <a:ahLst/>
                <a:cxnLst/>
                <a:rect l="l" t="t" r="r" b="b"/>
                <a:pathLst>
                  <a:path w="258" h="5048">
                    <a:moveTo>
                      <a:pt x="258" y="1"/>
                    </a:moveTo>
                    <a:lnTo>
                      <a:pt x="1" y="5047"/>
                    </a:ln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6" name="Google Shape;1727;g24fa152ecfb_0_5107"/>
              <p:cNvSpPr/>
              <p:nvPr/>
            </p:nvSpPr>
            <p:spPr>
              <a:xfrm rot="6934200">
                <a:off x="985320" y="6435000"/>
                <a:ext cx="217800" cy="174240"/>
              </a:xfrm>
              <a:custGeom>
                <a:avLst/>
                <a:gdLst/>
                <a:ahLst/>
                <a:cxnLst/>
                <a:rect l="l" t="t" r="r" b="b"/>
                <a:pathLst>
                  <a:path w="6541" h="5242">
                    <a:moveTo>
                      <a:pt x="0" y="1"/>
                    </a:moveTo>
                    <a:cubicBezTo>
                      <a:pt x="0" y="1"/>
                      <a:pt x="914" y="2006"/>
                      <a:pt x="2210" y="3088"/>
                    </a:cubicBezTo>
                    <a:cubicBezTo>
                      <a:pt x="3506" y="4168"/>
                      <a:pt x="6540" y="5242"/>
                      <a:pt x="6540" y="5242"/>
                    </a:cubicBezTo>
                    <a:cubicBezTo>
                      <a:pt x="6540" y="5242"/>
                      <a:pt x="5667" y="2786"/>
                      <a:pt x="3969" y="1709"/>
                    </a:cubicBezTo>
                    <a:cubicBezTo>
                      <a:pt x="2270" y="631"/>
                      <a:pt x="858" y="64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7" name="Google Shape;1728;g24fa152ecfb_0_5107"/>
              <p:cNvSpPr/>
              <p:nvPr/>
            </p:nvSpPr>
            <p:spPr>
              <a:xfrm rot="6934200">
                <a:off x="979920" y="6493320"/>
                <a:ext cx="129960" cy="107280"/>
              </a:xfrm>
              <a:custGeom>
                <a:avLst/>
                <a:gdLst/>
                <a:ahLst/>
                <a:cxnLst/>
                <a:rect l="l" t="t" r="r" b="b"/>
                <a:pathLst>
                  <a:path w="3911" h="3226">
                    <a:moveTo>
                      <a:pt x="0" y="0"/>
                    </a:moveTo>
                    <a:cubicBezTo>
                      <a:pt x="0" y="0"/>
                      <a:pt x="12" y="16"/>
                      <a:pt x="35" y="47"/>
                    </a:cubicBezTo>
                    <a:cubicBezTo>
                      <a:pt x="57" y="76"/>
                      <a:pt x="90" y="123"/>
                      <a:pt x="132" y="177"/>
                    </a:cubicBezTo>
                    <a:cubicBezTo>
                      <a:pt x="175" y="232"/>
                      <a:pt x="228" y="300"/>
                      <a:pt x="292" y="374"/>
                    </a:cubicBezTo>
                    <a:cubicBezTo>
                      <a:pt x="352" y="449"/>
                      <a:pt x="424" y="533"/>
                      <a:pt x="504" y="623"/>
                    </a:cubicBezTo>
                    <a:cubicBezTo>
                      <a:pt x="584" y="712"/>
                      <a:pt x="669" y="807"/>
                      <a:pt x="765" y="909"/>
                    </a:cubicBezTo>
                    <a:cubicBezTo>
                      <a:pt x="860" y="1008"/>
                      <a:pt x="959" y="1113"/>
                      <a:pt x="1066" y="1218"/>
                    </a:cubicBezTo>
                    <a:cubicBezTo>
                      <a:pt x="1171" y="1323"/>
                      <a:pt x="1282" y="1430"/>
                      <a:pt x="1399" y="1537"/>
                    </a:cubicBezTo>
                    <a:cubicBezTo>
                      <a:pt x="1457" y="1589"/>
                      <a:pt x="1516" y="1644"/>
                      <a:pt x="1574" y="1696"/>
                    </a:cubicBezTo>
                    <a:cubicBezTo>
                      <a:pt x="1634" y="1749"/>
                      <a:pt x="1695" y="1801"/>
                      <a:pt x="1755" y="1854"/>
                    </a:cubicBezTo>
                    <a:cubicBezTo>
                      <a:pt x="1876" y="1959"/>
                      <a:pt x="2000" y="2060"/>
                      <a:pt x="2125" y="2157"/>
                    </a:cubicBezTo>
                    <a:cubicBezTo>
                      <a:pt x="2154" y="2183"/>
                      <a:pt x="2185" y="2208"/>
                      <a:pt x="2216" y="2231"/>
                    </a:cubicBezTo>
                    <a:cubicBezTo>
                      <a:pt x="2247" y="2255"/>
                      <a:pt x="2278" y="2278"/>
                      <a:pt x="2309" y="2301"/>
                    </a:cubicBezTo>
                    <a:cubicBezTo>
                      <a:pt x="2372" y="2348"/>
                      <a:pt x="2432" y="2393"/>
                      <a:pt x="2492" y="2438"/>
                    </a:cubicBezTo>
                    <a:cubicBezTo>
                      <a:pt x="2615" y="2525"/>
                      <a:pt x="2735" y="2605"/>
                      <a:pt x="2850" y="2683"/>
                    </a:cubicBezTo>
                    <a:cubicBezTo>
                      <a:pt x="2967" y="2759"/>
                      <a:pt x="3080" y="2823"/>
                      <a:pt x="3183" y="2885"/>
                    </a:cubicBezTo>
                    <a:cubicBezTo>
                      <a:pt x="3286" y="2947"/>
                      <a:pt x="3387" y="2994"/>
                      <a:pt x="3475" y="3039"/>
                    </a:cubicBezTo>
                    <a:cubicBezTo>
                      <a:pt x="3518" y="3060"/>
                      <a:pt x="3558" y="3084"/>
                      <a:pt x="3597" y="3099"/>
                    </a:cubicBezTo>
                    <a:cubicBezTo>
                      <a:pt x="3636" y="3117"/>
                      <a:pt x="3673" y="3130"/>
                      <a:pt x="3704" y="3144"/>
                    </a:cubicBezTo>
                    <a:cubicBezTo>
                      <a:pt x="3770" y="3171"/>
                      <a:pt x="3821" y="3191"/>
                      <a:pt x="3856" y="3206"/>
                    </a:cubicBezTo>
                    <a:cubicBezTo>
                      <a:pt x="3891" y="3218"/>
                      <a:pt x="3910" y="3226"/>
                      <a:pt x="3910" y="3226"/>
                    </a:cubicBezTo>
                    <a:cubicBezTo>
                      <a:pt x="3910" y="3226"/>
                      <a:pt x="3895" y="3214"/>
                      <a:pt x="3864" y="3191"/>
                    </a:cubicBezTo>
                    <a:cubicBezTo>
                      <a:pt x="3835" y="3167"/>
                      <a:pt x="3792" y="3132"/>
                      <a:pt x="3735" y="3091"/>
                    </a:cubicBezTo>
                    <a:cubicBezTo>
                      <a:pt x="3706" y="3072"/>
                      <a:pt x="3675" y="3048"/>
                      <a:pt x="3642" y="3025"/>
                    </a:cubicBezTo>
                    <a:cubicBezTo>
                      <a:pt x="3609" y="3000"/>
                      <a:pt x="3574" y="2971"/>
                      <a:pt x="3535" y="2941"/>
                    </a:cubicBezTo>
                    <a:cubicBezTo>
                      <a:pt x="3498" y="2910"/>
                      <a:pt x="3457" y="2879"/>
                      <a:pt x="3414" y="2846"/>
                    </a:cubicBezTo>
                    <a:cubicBezTo>
                      <a:pt x="3372" y="2813"/>
                      <a:pt x="3327" y="2780"/>
                      <a:pt x="3280" y="2741"/>
                    </a:cubicBezTo>
                    <a:cubicBezTo>
                      <a:pt x="3189" y="2665"/>
                      <a:pt x="3090" y="2585"/>
                      <a:pt x="2984" y="2500"/>
                    </a:cubicBezTo>
                    <a:cubicBezTo>
                      <a:pt x="2881" y="2412"/>
                      <a:pt x="2770" y="2321"/>
                      <a:pt x="2658" y="2226"/>
                    </a:cubicBezTo>
                    <a:cubicBezTo>
                      <a:pt x="2545" y="2130"/>
                      <a:pt x="2428" y="2031"/>
                      <a:pt x="2309" y="1932"/>
                    </a:cubicBezTo>
                    <a:cubicBezTo>
                      <a:pt x="2193" y="1829"/>
                      <a:pt x="2070" y="1730"/>
                      <a:pt x="1951" y="1624"/>
                    </a:cubicBezTo>
                    <a:cubicBezTo>
                      <a:pt x="1712" y="1420"/>
                      <a:pt x="1471" y="1214"/>
                      <a:pt x="1247" y="1021"/>
                    </a:cubicBezTo>
                    <a:cubicBezTo>
                      <a:pt x="1132" y="924"/>
                      <a:pt x="1023" y="833"/>
                      <a:pt x="920" y="743"/>
                    </a:cubicBezTo>
                    <a:cubicBezTo>
                      <a:pt x="815" y="656"/>
                      <a:pt x="716" y="574"/>
                      <a:pt x="625" y="498"/>
                    </a:cubicBezTo>
                    <a:cubicBezTo>
                      <a:pt x="533" y="420"/>
                      <a:pt x="448" y="354"/>
                      <a:pt x="372" y="292"/>
                    </a:cubicBezTo>
                    <a:cubicBezTo>
                      <a:pt x="298" y="230"/>
                      <a:pt x="230" y="179"/>
                      <a:pt x="175" y="134"/>
                    </a:cubicBezTo>
                    <a:cubicBezTo>
                      <a:pt x="121" y="91"/>
                      <a:pt x="76" y="58"/>
                      <a:pt x="47" y="35"/>
                    </a:cubicBezTo>
                    <a:cubicBezTo>
                      <a:pt x="18" y="12"/>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8" name="Google Shape;1729;g24fa152ecfb_0_5107"/>
              <p:cNvSpPr/>
              <p:nvPr/>
            </p:nvSpPr>
            <p:spPr>
              <a:xfrm rot="6934200">
                <a:off x="1253880" y="6195600"/>
                <a:ext cx="57240" cy="55080"/>
              </a:xfrm>
              <a:custGeom>
                <a:avLst/>
                <a:gdLst/>
                <a:ahLst/>
                <a:cxnLst/>
                <a:rect l="l" t="t" r="r" b="b"/>
                <a:pathLst>
                  <a:path w="1729" h="1660">
                    <a:moveTo>
                      <a:pt x="868" y="1"/>
                    </a:moveTo>
                    <a:cubicBezTo>
                      <a:pt x="846" y="1"/>
                      <a:pt x="823" y="2"/>
                      <a:pt x="800" y="3"/>
                    </a:cubicBezTo>
                    <a:cubicBezTo>
                      <a:pt x="343" y="38"/>
                      <a:pt x="1" y="437"/>
                      <a:pt x="38" y="894"/>
                    </a:cubicBezTo>
                    <a:cubicBezTo>
                      <a:pt x="71" y="1329"/>
                      <a:pt x="435" y="1660"/>
                      <a:pt x="862" y="1660"/>
                    </a:cubicBezTo>
                    <a:cubicBezTo>
                      <a:pt x="884" y="1660"/>
                      <a:pt x="906" y="1659"/>
                      <a:pt x="929" y="1657"/>
                    </a:cubicBezTo>
                    <a:cubicBezTo>
                      <a:pt x="1386" y="1622"/>
                      <a:pt x="1728" y="1223"/>
                      <a:pt x="1691" y="766"/>
                    </a:cubicBezTo>
                    <a:cubicBezTo>
                      <a:pt x="1658" y="332"/>
                      <a:pt x="1296" y="1"/>
                      <a:pt x="868"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89" name="Google Shape;1730;g24fa152ecfb_0_5107"/>
              <p:cNvSpPr/>
              <p:nvPr/>
            </p:nvSpPr>
            <p:spPr>
              <a:xfrm rot="6934200">
                <a:off x="722520" y="6603480"/>
                <a:ext cx="57240" cy="55080"/>
              </a:xfrm>
              <a:custGeom>
                <a:avLst/>
                <a:gdLst/>
                <a:ahLst/>
                <a:cxnLst/>
                <a:rect l="l" t="t" r="r" b="b"/>
                <a:pathLst>
                  <a:path w="1726" h="1662">
                    <a:moveTo>
                      <a:pt x="862" y="1"/>
                    </a:moveTo>
                    <a:cubicBezTo>
                      <a:pt x="841" y="1"/>
                      <a:pt x="819" y="2"/>
                      <a:pt x="798" y="3"/>
                    </a:cubicBezTo>
                    <a:cubicBezTo>
                      <a:pt x="341" y="38"/>
                      <a:pt x="0" y="439"/>
                      <a:pt x="35" y="896"/>
                    </a:cubicBezTo>
                    <a:cubicBezTo>
                      <a:pt x="68" y="1330"/>
                      <a:pt x="434" y="1661"/>
                      <a:pt x="862" y="1661"/>
                    </a:cubicBezTo>
                    <a:cubicBezTo>
                      <a:pt x="883" y="1661"/>
                      <a:pt x="905" y="1661"/>
                      <a:pt x="926" y="1659"/>
                    </a:cubicBezTo>
                    <a:cubicBezTo>
                      <a:pt x="1383" y="1622"/>
                      <a:pt x="1726" y="1223"/>
                      <a:pt x="1691" y="766"/>
                    </a:cubicBezTo>
                    <a:cubicBezTo>
                      <a:pt x="1655" y="330"/>
                      <a:pt x="1292" y="1"/>
                      <a:pt x="862"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90" name="Google Shape;1731;g24fa152ecfb_0_5107"/>
              <p:cNvSpPr/>
              <p:nvPr/>
            </p:nvSpPr>
            <p:spPr>
              <a:xfrm rot="6934200">
                <a:off x="1226160" y="6026760"/>
                <a:ext cx="57240" cy="55080"/>
              </a:xfrm>
              <a:custGeom>
                <a:avLst/>
                <a:gdLst/>
                <a:ahLst/>
                <a:cxnLst/>
                <a:rect l="l" t="t" r="r" b="b"/>
                <a:pathLst>
                  <a:path w="1726" h="1662">
                    <a:moveTo>
                      <a:pt x="862" y="1"/>
                    </a:moveTo>
                    <a:cubicBezTo>
                      <a:pt x="841" y="1"/>
                      <a:pt x="819" y="2"/>
                      <a:pt x="798" y="3"/>
                    </a:cubicBezTo>
                    <a:cubicBezTo>
                      <a:pt x="342" y="38"/>
                      <a:pt x="0" y="439"/>
                      <a:pt x="35" y="896"/>
                    </a:cubicBezTo>
                    <a:cubicBezTo>
                      <a:pt x="70" y="1332"/>
                      <a:pt x="434" y="1661"/>
                      <a:pt x="863" y="1661"/>
                    </a:cubicBezTo>
                    <a:cubicBezTo>
                      <a:pt x="885" y="1661"/>
                      <a:pt x="906" y="1660"/>
                      <a:pt x="928" y="1659"/>
                    </a:cubicBezTo>
                    <a:cubicBezTo>
                      <a:pt x="1385" y="1622"/>
                      <a:pt x="1726" y="1223"/>
                      <a:pt x="1691" y="766"/>
                    </a:cubicBezTo>
                    <a:cubicBezTo>
                      <a:pt x="1657" y="330"/>
                      <a:pt x="1292" y="1"/>
                      <a:pt x="862"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291" name="Google Shape;1732;g24fa152ecfb_0_5107"/>
              <p:cNvSpPr/>
              <p:nvPr/>
            </p:nvSpPr>
            <p:spPr>
              <a:xfrm rot="6934200">
                <a:off x="1146600" y="5924160"/>
                <a:ext cx="57240" cy="55080"/>
              </a:xfrm>
              <a:custGeom>
                <a:avLst/>
                <a:gdLst/>
                <a:ahLst/>
                <a:cxnLst/>
                <a:rect l="l" t="t" r="r" b="b"/>
                <a:pathLst>
                  <a:path w="1727" h="1662">
                    <a:moveTo>
                      <a:pt x="863" y="1"/>
                    </a:moveTo>
                    <a:cubicBezTo>
                      <a:pt x="842" y="1"/>
                      <a:pt x="820" y="2"/>
                      <a:pt x="799" y="3"/>
                    </a:cubicBezTo>
                    <a:cubicBezTo>
                      <a:pt x="341" y="40"/>
                      <a:pt x="1" y="439"/>
                      <a:pt x="36" y="896"/>
                    </a:cubicBezTo>
                    <a:cubicBezTo>
                      <a:pt x="71" y="1332"/>
                      <a:pt x="435" y="1661"/>
                      <a:pt x="864" y="1661"/>
                    </a:cubicBezTo>
                    <a:cubicBezTo>
                      <a:pt x="886" y="1661"/>
                      <a:pt x="907" y="1661"/>
                      <a:pt x="929" y="1659"/>
                    </a:cubicBezTo>
                    <a:cubicBezTo>
                      <a:pt x="1386" y="1624"/>
                      <a:pt x="1727" y="1223"/>
                      <a:pt x="1692" y="766"/>
                    </a:cubicBezTo>
                    <a:cubicBezTo>
                      <a:pt x="1658" y="332"/>
                      <a:pt x="1293" y="1"/>
                      <a:pt x="863"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sp>
        <p:nvSpPr>
          <p:cNvPr id="29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r>
              <a:rPr lang="en-GB" sz="1400" b="0" strike="noStrike" spc="-1">
                <a:solidFill>
                  <a:srgbClr val="000000"/>
                </a:solidFill>
                <a:latin typeface="Arial"/>
              </a:rPr>
              <a:t>Click to edit the title text format</a:t>
            </a:r>
          </a:p>
        </p:txBody>
      </p:sp>
      <p:sp>
        <p:nvSpPr>
          <p:cNvPr id="29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BFD6F0"/>
        </a:solidFill>
        <a:effectLst/>
      </p:bgPr>
    </p:bg>
    <p:spTree>
      <p:nvGrpSpPr>
        <p:cNvPr id="1" name=""/>
        <p:cNvGrpSpPr/>
        <p:nvPr/>
      </p:nvGrpSpPr>
      <p:grpSpPr>
        <a:xfrm>
          <a:off x="0" y="0"/>
          <a:ext cx="0" cy="0"/>
          <a:chOff x="0" y="0"/>
          <a:chExt cx="0" cy="0"/>
        </a:xfrm>
      </p:grpSpPr>
      <p:sp>
        <p:nvSpPr>
          <p:cNvPr id="330" name="Google Shape;596;g24fa152ecfb_0_4058"/>
          <p:cNvSpPr/>
          <p:nvPr/>
        </p:nvSpPr>
        <p:spPr>
          <a:xfrm>
            <a:off x="-48240" y="-96840"/>
            <a:ext cx="12288600" cy="6241320"/>
          </a:xfrm>
          <a:prstGeom prst="rect">
            <a:avLst/>
          </a:prstGeom>
          <a:solidFill>
            <a:schemeClr val="dk2"/>
          </a:solidFill>
          <a:ln w="0">
            <a:noFill/>
          </a:ln>
        </p:spPr>
        <p:style>
          <a:lnRef idx="0">
            <a:scrgbClr r="0" g="0" b="0"/>
          </a:lnRef>
          <a:fillRef idx="0">
            <a:scrgbClr r="0" g="0" b="0"/>
          </a:fillRef>
          <a:effectRef idx="0">
            <a:scrgbClr r="0" g="0" b="0"/>
          </a:effectRef>
          <a:fontRef idx="minor"/>
        </p:style>
      </p:sp>
      <p:grpSp>
        <p:nvGrpSpPr>
          <p:cNvPr id="331" name="Google Shape;597;g24fa152ecfb_0_4058"/>
          <p:cNvGrpSpPr/>
          <p:nvPr/>
        </p:nvGrpSpPr>
        <p:grpSpPr>
          <a:xfrm>
            <a:off x="420120" y="342000"/>
            <a:ext cx="11345400" cy="6150960"/>
            <a:chOff x="420120" y="342000"/>
            <a:chExt cx="11345400" cy="6150960"/>
          </a:xfrm>
        </p:grpSpPr>
        <p:sp>
          <p:nvSpPr>
            <p:cNvPr id="332" name="Google Shape;598;g24fa152ecfb_0_4058"/>
            <p:cNvSpPr/>
            <p:nvPr/>
          </p:nvSpPr>
          <p:spPr>
            <a:xfrm>
              <a:off x="420120" y="342000"/>
              <a:ext cx="10150920" cy="435276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sp>
          <p:nvSpPr>
            <p:cNvPr id="333" name="Google Shape;599;g24fa152ecfb_0_4058"/>
            <p:cNvSpPr/>
            <p:nvPr/>
          </p:nvSpPr>
          <p:spPr>
            <a:xfrm rot="10800000">
              <a:off x="455400" y="2048760"/>
              <a:ext cx="11310120" cy="444384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grpSp>
      <p:grpSp>
        <p:nvGrpSpPr>
          <p:cNvPr id="334" name="Google Shape;600;g24fa152ecfb_0_4058"/>
          <p:cNvGrpSpPr/>
          <p:nvPr/>
        </p:nvGrpSpPr>
        <p:grpSpPr>
          <a:xfrm>
            <a:off x="-600840" y="-725760"/>
            <a:ext cx="14036040" cy="7228440"/>
            <a:chOff x="-600840" y="-725760"/>
            <a:chExt cx="14036040" cy="7228440"/>
          </a:xfrm>
        </p:grpSpPr>
        <p:grpSp>
          <p:nvGrpSpPr>
            <p:cNvPr id="335" name="Google Shape;601;g24fa152ecfb_0_4058"/>
            <p:cNvGrpSpPr/>
            <p:nvPr/>
          </p:nvGrpSpPr>
          <p:grpSpPr>
            <a:xfrm>
              <a:off x="10896480" y="-433800"/>
              <a:ext cx="1131480" cy="1059480"/>
              <a:chOff x="10896480" y="-433800"/>
              <a:chExt cx="1131480" cy="1059480"/>
            </a:xfrm>
          </p:grpSpPr>
          <p:sp>
            <p:nvSpPr>
              <p:cNvPr id="336" name="Google Shape;602;g24fa152ecfb_0_4058"/>
              <p:cNvSpPr/>
              <p:nvPr/>
            </p:nvSpPr>
            <p:spPr>
              <a:xfrm rot="964200" flipH="1">
                <a:off x="10976040" y="-129240"/>
                <a:ext cx="488160" cy="632520"/>
              </a:xfrm>
              <a:custGeom>
                <a:avLst/>
                <a:gdLst/>
                <a:ahLst/>
                <a:cxnLst/>
                <a:rect l="l" t="t" r="r" b="b"/>
                <a:pathLst>
                  <a:path w="14661" h="18978">
                    <a:moveTo>
                      <a:pt x="0" y="0"/>
                    </a:moveTo>
                    <a:cubicBezTo>
                      <a:pt x="0" y="0"/>
                      <a:pt x="3512" y="3790"/>
                      <a:pt x="4675" y="5611"/>
                    </a:cubicBezTo>
                    <a:cubicBezTo>
                      <a:pt x="5840" y="7430"/>
                      <a:pt x="6297" y="9515"/>
                      <a:pt x="8560" y="13126"/>
                    </a:cubicBezTo>
                    <a:cubicBezTo>
                      <a:pt x="10822" y="16736"/>
                      <a:pt x="14453" y="18978"/>
                      <a:pt x="14453" y="18978"/>
                    </a:cubicBezTo>
                    <a:cubicBezTo>
                      <a:pt x="14661" y="16375"/>
                      <a:pt x="12863" y="14147"/>
                      <a:pt x="12128" y="12758"/>
                    </a:cubicBezTo>
                    <a:cubicBezTo>
                      <a:pt x="11392" y="11367"/>
                      <a:pt x="10571" y="9313"/>
                      <a:pt x="8173" y="6342"/>
                    </a:cubicBezTo>
                    <a:cubicBezTo>
                      <a:pt x="5772" y="3374"/>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37" name="Google Shape;603;g24fa152ecfb_0_4058"/>
              <p:cNvSpPr/>
              <p:nvPr/>
            </p:nvSpPr>
            <p:spPr>
              <a:xfrm rot="964200" flipH="1">
                <a:off x="10913400" y="-177480"/>
                <a:ext cx="590040" cy="210240"/>
              </a:xfrm>
              <a:custGeom>
                <a:avLst/>
                <a:gdLst/>
                <a:ahLst/>
                <a:cxnLst/>
                <a:rect l="l" t="t" r="r" b="b"/>
                <a:pathLst>
                  <a:path w="17710" h="6320">
                    <a:moveTo>
                      <a:pt x="0" y="1"/>
                    </a:moveTo>
                    <a:cubicBezTo>
                      <a:pt x="2154" y="1022"/>
                      <a:pt x="5843" y="3993"/>
                      <a:pt x="9303" y="5491"/>
                    </a:cubicBezTo>
                    <a:cubicBezTo>
                      <a:pt x="10793" y="6136"/>
                      <a:pt x="12559" y="6319"/>
                      <a:pt x="14086" y="6319"/>
                    </a:cubicBezTo>
                    <a:cubicBezTo>
                      <a:pt x="16106" y="6319"/>
                      <a:pt x="17710" y="5998"/>
                      <a:pt x="17710" y="5998"/>
                    </a:cubicBezTo>
                    <a:cubicBezTo>
                      <a:pt x="15661" y="4831"/>
                      <a:pt x="13161" y="2598"/>
                      <a:pt x="9331" y="1399"/>
                    </a:cubicBezTo>
                    <a:cubicBezTo>
                      <a:pt x="5498" y="201"/>
                      <a:pt x="1"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38" name="Google Shape;604;g24fa152ecfb_0_4058"/>
              <p:cNvSpPr/>
              <p:nvPr/>
            </p:nvSpPr>
            <p:spPr>
              <a:xfrm rot="964200" flipH="1">
                <a:off x="11211480" y="-345240"/>
                <a:ext cx="736200" cy="681480"/>
              </a:xfrm>
              <a:custGeom>
                <a:avLst/>
                <a:gdLst/>
                <a:ahLst/>
                <a:cxnLst/>
                <a:rect l="l" t="t" r="r" b="b"/>
                <a:pathLst>
                  <a:path w="22101" h="20469">
                    <a:moveTo>
                      <a:pt x="0" y="0"/>
                    </a:moveTo>
                    <a:cubicBezTo>
                      <a:pt x="0" y="0"/>
                      <a:pt x="96" y="72"/>
                      <a:pt x="275" y="205"/>
                    </a:cubicBezTo>
                    <a:cubicBezTo>
                      <a:pt x="454" y="339"/>
                      <a:pt x="714" y="535"/>
                      <a:pt x="1049" y="782"/>
                    </a:cubicBezTo>
                    <a:cubicBezTo>
                      <a:pt x="1383" y="1030"/>
                      <a:pt x="1790" y="1331"/>
                      <a:pt x="2257" y="1672"/>
                    </a:cubicBezTo>
                    <a:cubicBezTo>
                      <a:pt x="2490" y="1843"/>
                      <a:pt x="2739" y="2026"/>
                      <a:pt x="3002" y="2218"/>
                    </a:cubicBezTo>
                    <a:cubicBezTo>
                      <a:pt x="3265" y="2409"/>
                      <a:pt x="3541" y="2609"/>
                      <a:pt x="3829" y="2819"/>
                    </a:cubicBezTo>
                    <a:cubicBezTo>
                      <a:pt x="4117" y="3029"/>
                      <a:pt x="4418" y="3247"/>
                      <a:pt x="4728" y="3473"/>
                    </a:cubicBezTo>
                    <a:cubicBezTo>
                      <a:pt x="4883" y="3586"/>
                      <a:pt x="5043" y="3699"/>
                      <a:pt x="5202" y="3815"/>
                    </a:cubicBezTo>
                    <a:cubicBezTo>
                      <a:pt x="5241" y="3845"/>
                      <a:pt x="5280" y="3874"/>
                      <a:pt x="5319" y="3901"/>
                    </a:cubicBezTo>
                    <a:cubicBezTo>
                      <a:pt x="5358" y="3930"/>
                      <a:pt x="5395" y="3963"/>
                      <a:pt x="5434" y="3994"/>
                    </a:cubicBezTo>
                    <a:cubicBezTo>
                      <a:pt x="5512" y="4055"/>
                      <a:pt x="5587" y="4121"/>
                      <a:pt x="5665" y="4187"/>
                    </a:cubicBezTo>
                    <a:cubicBezTo>
                      <a:pt x="5973" y="4450"/>
                      <a:pt x="6286" y="4730"/>
                      <a:pt x="6611" y="5012"/>
                    </a:cubicBezTo>
                    <a:cubicBezTo>
                      <a:pt x="6691" y="5082"/>
                      <a:pt x="6772" y="5152"/>
                      <a:pt x="6856" y="5224"/>
                    </a:cubicBezTo>
                    <a:cubicBezTo>
                      <a:pt x="6938" y="5294"/>
                      <a:pt x="7021" y="5364"/>
                      <a:pt x="7105" y="5436"/>
                    </a:cubicBezTo>
                    <a:cubicBezTo>
                      <a:pt x="7272" y="5578"/>
                      <a:pt x="7441" y="5720"/>
                      <a:pt x="7615" y="5862"/>
                    </a:cubicBezTo>
                    <a:cubicBezTo>
                      <a:pt x="7786" y="6006"/>
                      <a:pt x="7963" y="6144"/>
                      <a:pt x="8138" y="6288"/>
                    </a:cubicBezTo>
                    <a:cubicBezTo>
                      <a:pt x="8315" y="6432"/>
                      <a:pt x="8494" y="6572"/>
                      <a:pt x="8675" y="6714"/>
                    </a:cubicBezTo>
                    <a:cubicBezTo>
                      <a:pt x="8854" y="6858"/>
                      <a:pt x="9039" y="6998"/>
                      <a:pt x="9222" y="7140"/>
                    </a:cubicBezTo>
                    <a:cubicBezTo>
                      <a:pt x="9268" y="7175"/>
                      <a:pt x="9315" y="7210"/>
                      <a:pt x="9362" y="7245"/>
                    </a:cubicBezTo>
                    <a:cubicBezTo>
                      <a:pt x="9408" y="7280"/>
                      <a:pt x="9455" y="7315"/>
                      <a:pt x="9502" y="7350"/>
                    </a:cubicBezTo>
                    <a:cubicBezTo>
                      <a:pt x="9595" y="7420"/>
                      <a:pt x="9688" y="7490"/>
                      <a:pt x="9782" y="7560"/>
                    </a:cubicBezTo>
                    <a:cubicBezTo>
                      <a:pt x="9877" y="7630"/>
                      <a:pt x="9970" y="7702"/>
                      <a:pt x="10066" y="7770"/>
                    </a:cubicBezTo>
                    <a:cubicBezTo>
                      <a:pt x="10161" y="7840"/>
                      <a:pt x="10256" y="7909"/>
                      <a:pt x="10352" y="7979"/>
                    </a:cubicBezTo>
                    <a:cubicBezTo>
                      <a:pt x="10542" y="8117"/>
                      <a:pt x="10733" y="8257"/>
                      <a:pt x="10928" y="8393"/>
                    </a:cubicBezTo>
                    <a:cubicBezTo>
                      <a:pt x="11122" y="8531"/>
                      <a:pt x="11317" y="8667"/>
                      <a:pt x="11511" y="8805"/>
                    </a:cubicBezTo>
                    <a:cubicBezTo>
                      <a:pt x="11706" y="8940"/>
                      <a:pt x="11902" y="9076"/>
                      <a:pt x="12097" y="9210"/>
                    </a:cubicBezTo>
                    <a:lnTo>
                      <a:pt x="12393" y="9412"/>
                    </a:lnTo>
                    <a:lnTo>
                      <a:pt x="12679" y="9615"/>
                    </a:lnTo>
                    <a:lnTo>
                      <a:pt x="12822" y="9716"/>
                    </a:lnTo>
                    <a:lnTo>
                      <a:pt x="12963" y="9823"/>
                    </a:lnTo>
                    <a:lnTo>
                      <a:pt x="13241" y="10035"/>
                    </a:lnTo>
                    <a:cubicBezTo>
                      <a:pt x="13332" y="10109"/>
                      <a:pt x="13422" y="10183"/>
                      <a:pt x="13513" y="10257"/>
                    </a:cubicBezTo>
                    <a:cubicBezTo>
                      <a:pt x="13603" y="10331"/>
                      <a:pt x="13694" y="10403"/>
                      <a:pt x="13782" y="10480"/>
                    </a:cubicBezTo>
                    <a:cubicBezTo>
                      <a:pt x="13959" y="10634"/>
                      <a:pt x="14136" y="10784"/>
                      <a:pt x="14305" y="10943"/>
                    </a:cubicBezTo>
                    <a:cubicBezTo>
                      <a:pt x="14390" y="11021"/>
                      <a:pt x="14476" y="11099"/>
                      <a:pt x="14562" y="11179"/>
                    </a:cubicBezTo>
                    <a:cubicBezTo>
                      <a:pt x="14645" y="11259"/>
                      <a:pt x="14729" y="11338"/>
                      <a:pt x="14811" y="11418"/>
                    </a:cubicBezTo>
                    <a:cubicBezTo>
                      <a:pt x="14894" y="11498"/>
                      <a:pt x="14978" y="11576"/>
                      <a:pt x="15060" y="11655"/>
                    </a:cubicBezTo>
                    <a:cubicBezTo>
                      <a:pt x="15141" y="11737"/>
                      <a:pt x="15221" y="11817"/>
                      <a:pt x="15303" y="11899"/>
                    </a:cubicBezTo>
                    <a:cubicBezTo>
                      <a:pt x="15624" y="12220"/>
                      <a:pt x="15935" y="12548"/>
                      <a:pt x="16235" y="12873"/>
                    </a:cubicBezTo>
                    <a:cubicBezTo>
                      <a:pt x="16834" y="13527"/>
                      <a:pt x="17396" y="14177"/>
                      <a:pt x="17914" y="14805"/>
                    </a:cubicBezTo>
                    <a:cubicBezTo>
                      <a:pt x="18042" y="14963"/>
                      <a:pt x="18168" y="15120"/>
                      <a:pt x="18293" y="15272"/>
                    </a:cubicBezTo>
                    <a:cubicBezTo>
                      <a:pt x="18417" y="15428"/>
                      <a:pt x="18538" y="15579"/>
                      <a:pt x="18659" y="15729"/>
                    </a:cubicBezTo>
                    <a:cubicBezTo>
                      <a:pt x="18775" y="15881"/>
                      <a:pt x="18892" y="16029"/>
                      <a:pt x="19007" y="16175"/>
                    </a:cubicBezTo>
                    <a:cubicBezTo>
                      <a:pt x="19120" y="16320"/>
                      <a:pt x="19231" y="16464"/>
                      <a:pt x="19340" y="16605"/>
                    </a:cubicBezTo>
                    <a:cubicBezTo>
                      <a:pt x="19770" y="17173"/>
                      <a:pt x="20159" y="17696"/>
                      <a:pt x="20497" y="18165"/>
                    </a:cubicBezTo>
                    <a:cubicBezTo>
                      <a:pt x="20836" y="18634"/>
                      <a:pt x="21127" y="19046"/>
                      <a:pt x="21365" y="19386"/>
                    </a:cubicBezTo>
                    <a:cubicBezTo>
                      <a:pt x="21600" y="19729"/>
                      <a:pt x="21787" y="19997"/>
                      <a:pt x="21909" y="20184"/>
                    </a:cubicBezTo>
                    <a:cubicBezTo>
                      <a:pt x="22034" y="20369"/>
                      <a:pt x="22100" y="20468"/>
                      <a:pt x="22100" y="20468"/>
                    </a:cubicBezTo>
                    <a:cubicBezTo>
                      <a:pt x="22100" y="20468"/>
                      <a:pt x="22040" y="20365"/>
                      <a:pt x="21927" y="20172"/>
                    </a:cubicBezTo>
                    <a:cubicBezTo>
                      <a:pt x="21814" y="19982"/>
                      <a:pt x="21647" y="19700"/>
                      <a:pt x="21427" y="19346"/>
                    </a:cubicBezTo>
                    <a:cubicBezTo>
                      <a:pt x="21207" y="18993"/>
                      <a:pt x="20937" y="18565"/>
                      <a:pt x="20616" y="18083"/>
                    </a:cubicBezTo>
                    <a:cubicBezTo>
                      <a:pt x="20536" y="17962"/>
                      <a:pt x="20452" y="17838"/>
                      <a:pt x="20367" y="17710"/>
                    </a:cubicBezTo>
                    <a:cubicBezTo>
                      <a:pt x="20281" y="17583"/>
                      <a:pt x="20192" y="17451"/>
                      <a:pt x="20100" y="17317"/>
                    </a:cubicBezTo>
                    <a:cubicBezTo>
                      <a:pt x="20009" y="17182"/>
                      <a:pt x="19913" y="17046"/>
                      <a:pt x="19816" y="16906"/>
                    </a:cubicBezTo>
                    <a:cubicBezTo>
                      <a:pt x="19717" y="16766"/>
                      <a:pt x="19616" y="16624"/>
                      <a:pt x="19513" y="16478"/>
                    </a:cubicBezTo>
                    <a:cubicBezTo>
                      <a:pt x="19408" y="16332"/>
                      <a:pt x="19303" y="16184"/>
                      <a:pt x="19194" y="16035"/>
                    </a:cubicBezTo>
                    <a:cubicBezTo>
                      <a:pt x="19083" y="15885"/>
                      <a:pt x="18972" y="15731"/>
                      <a:pt x="18857" y="15577"/>
                    </a:cubicBezTo>
                    <a:cubicBezTo>
                      <a:pt x="18742" y="15422"/>
                      <a:pt x="18624" y="15266"/>
                      <a:pt x="18503" y="15108"/>
                    </a:cubicBezTo>
                    <a:cubicBezTo>
                      <a:pt x="18380" y="14951"/>
                      <a:pt x="18258" y="14791"/>
                      <a:pt x="18131" y="14630"/>
                    </a:cubicBezTo>
                    <a:cubicBezTo>
                      <a:pt x="17626" y="13986"/>
                      <a:pt x="17079" y="13317"/>
                      <a:pt x="16482" y="12651"/>
                    </a:cubicBezTo>
                    <a:cubicBezTo>
                      <a:pt x="16182" y="12319"/>
                      <a:pt x="15873" y="11982"/>
                      <a:pt x="15552" y="11651"/>
                    </a:cubicBezTo>
                    <a:cubicBezTo>
                      <a:pt x="15472" y="11570"/>
                      <a:pt x="15390" y="11488"/>
                      <a:pt x="15309" y="11404"/>
                    </a:cubicBezTo>
                    <a:cubicBezTo>
                      <a:pt x="15229" y="11321"/>
                      <a:pt x="15143" y="11241"/>
                      <a:pt x="15062" y="11159"/>
                    </a:cubicBezTo>
                    <a:cubicBezTo>
                      <a:pt x="14978" y="11078"/>
                      <a:pt x="14894" y="10996"/>
                      <a:pt x="14811" y="10914"/>
                    </a:cubicBezTo>
                    <a:cubicBezTo>
                      <a:pt x="14723" y="10834"/>
                      <a:pt x="14638" y="10755"/>
                      <a:pt x="14550" y="10675"/>
                    </a:cubicBezTo>
                    <a:cubicBezTo>
                      <a:pt x="14379" y="10513"/>
                      <a:pt x="14200" y="10360"/>
                      <a:pt x="14021" y="10202"/>
                    </a:cubicBezTo>
                    <a:cubicBezTo>
                      <a:pt x="13933" y="10122"/>
                      <a:pt x="13840" y="10048"/>
                      <a:pt x="13748" y="9973"/>
                    </a:cubicBezTo>
                    <a:cubicBezTo>
                      <a:pt x="13655" y="9897"/>
                      <a:pt x="13564" y="9821"/>
                      <a:pt x="13470" y="9745"/>
                    </a:cubicBezTo>
                    <a:cubicBezTo>
                      <a:pt x="13377" y="9671"/>
                      <a:pt x="13282" y="9599"/>
                      <a:pt x="13186" y="9525"/>
                    </a:cubicBezTo>
                    <a:lnTo>
                      <a:pt x="13044" y="9416"/>
                    </a:lnTo>
                    <a:lnTo>
                      <a:pt x="12896" y="9311"/>
                    </a:lnTo>
                    <a:lnTo>
                      <a:pt x="12603" y="9101"/>
                    </a:lnTo>
                    <a:lnTo>
                      <a:pt x="12311" y="8899"/>
                    </a:lnTo>
                    <a:cubicBezTo>
                      <a:pt x="12114" y="8765"/>
                      <a:pt x="11918" y="8632"/>
                      <a:pt x="11721" y="8498"/>
                    </a:cubicBezTo>
                    <a:cubicBezTo>
                      <a:pt x="11529" y="8362"/>
                      <a:pt x="11334" y="8226"/>
                      <a:pt x="11142" y="8091"/>
                    </a:cubicBezTo>
                    <a:cubicBezTo>
                      <a:pt x="10949" y="7957"/>
                      <a:pt x="10758" y="7817"/>
                      <a:pt x="10568" y="7681"/>
                    </a:cubicBezTo>
                    <a:cubicBezTo>
                      <a:pt x="10472" y="7613"/>
                      <a:pt x="10377" y="7543"/>
                      <a:pt x="10282" y="7475"/>
                    </a:cubicBezTo>
                    <a:cubicBezTo>
                      <a:pt x="10186" y="7407"/>
                      <a:pt x="10093" y="7337"/>
                      <a:pt x="10000" y="7268"/>
                    </a:cubicBezTo>
                    <a:cubicBezTo>
                      <a:pt x="9906" y="7198"/>
                      <a:pt x="9811" y="7128"/>
                      <a:pt x="9718" y="7060"/>
                    </a:cubicBezTo>
                    <a:cubicBezTo>
                      <a:pt x="9671" y="7025"/>
                      <a:pt x="9624" y="6992"/>
                      <a:pt x="9578" y="6957"/>
                    </a:cubicBezTo>
                    <a:cubicBezTo>
                      <a:pt x="9533" y="6922"/>
                      <a:pt x="9486" y="6887"/>
                      <a:pt x="9439" y="6852"/>
                    </a:cubicBezTo>
                    <a:cubicBezTo>
                      <a:pt x="9257" y="6712"/>
                      <a:pt x="9070" y="6576"/>
                      <a:pt x="8889" y="6438"/>
                    </a:cubicBezTo>
                    <a:cubicBezTo>
                      <a:pt x="8708" y="6298"/>
                      <a:pt x="8527" y="6160"/>
                      <a:pt x="8350" y="6021"/>
                    </a:cubicBezTo>
                    <a:cubicBezTo>
                      <a:pt x="8173" y="5881"/>
                      <a:pt x="7996" y="5743"/>
                      <a:pt x="7825" y="5603"/>
                    </a:cubicBezTo>
                    <a:cubicBezTo>
                      <a:pt x="7476" y="5327"/>
                      <a:pt x="7142" y="5047"/>
                      <a:pt x="6811" y="4774"/>
                    </a:cubicBezTo>
                    <a:cubicBezTo>
                      <a:pt x="6482" y="4502"/>
                      <a:pt x="6163" y="4230"/>
                      <a:pt x="5844" y="3969"/>
                    </a:cubicBezTo>
                    <a:cubicBezTo>
                      <a:pt x="5765" y="3905"/>
                      <a:pt x="5687" y="3841"/>
                      <a:pt x="5603" y="3778"/>
                    </a:cubicBezTo>
                    <a:cubicBezTo>
                      <a:pt x="5562" y="3747"/>
                      <a:pt x="5523" y="3716"/>
                      <a:pt x="5482" y="3685"/>
                    </a:cubicBezTo>
                    <a:cubicBezTo>
                      <a:pt x="5440" y="3656"/>
                      <a:pt x="5397" y="3627"/>
                      <a:pt x="5356" y="3596"/>
                    </a:cubicBezTo>
                    <a:cubicBezTo>
                      <a:pt x="5193" y="3483"/>
                      <a:pt x="5031" y="3374"/>
                      <a:pt x="4872" y="3265"/>
                    </a:cubicBezTo>
                    <a:cubicBezTo>
                      <a:pt x="4554" y="3049"/>
                      <a:pt x="4247" y="2841"/>
                      <a:pt x="3951" y="2640"/>
                    </a:cubicBezTo>
                    <a:cubicBezTo>
                      <a:pt x="3658" y="2442"/>
                      <a:pt x="3374" y="2249"/>
                      <a:pt x="3105" y="2068"/>
                    </a:cubicBezTo>
                    <a:cubicBezTo>
                      <a:pt x="2835" y="1887"/>
                      <a:pt x="2580" y="1714"/>
                      <a:pt x="2339" y="1553"/>
                    </a:cubicBezTo>
                    <a:cubicBezTo>
                      <a:pt x="1858" y="1230"/>
                      <a:pt x="1438" y="952"/>
                      <a:pt x="1092" y="720"/>
                    </a:cubicBezTo>
                    <a:cubicBezTo>
                      <a:pt x="745" y="491"/>
                      <a:pt x="473" y="312"/>
                      <a:pt x="286" y="189"/>
                    </a:cubicBezTo>
                    <a:cubicBezTo>
                      <a:pt x="100" y="67"/>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39" name="Google Shape;605;g24fa152ecfb_0_4058"/>
              <p:cNvSpPr/>
              <p:nvPr/>
            </p:nvSpPr>
            <p:spPr>
              <a:xfrm rot="964200" flipH="1">
                <a:off x="11407680" y="-224640"/>
                <a:ext cx="320760" cy="821880"/>
              </a:xfrm>
              <a:custGeom>
                <a:avLst/>
                <a:gdLst/>
                <a:ahLst/>
                <a:cxnLst/>
                <a:rect l="l" t="t" r="r" b="b"/>
                <a:pathLst>
                  <a:path w="9638" h="24673">
                    <a:moveTo>
                      <a:pt x="0" y="1"/>
                    </a:moveTo>
                    <a:cubicBezTo>
                      <a:pt x="0" y="1"/>
                      <a:pt x="3409" y="3273"/>
                      <a:pt x="3856" y="4232"/>
                    </a:cubicBezTo>
                    <a:cubicBezTo>
                      <a:pt x="4301" y="5193"/>
                      <a:pt x="6352" y="9957"/>
                      <a:pt x="6834" y="10959"/>
                    </a:cubicBezTo>
                    <a:cubicBezTo>
                      <a:pt x="7315" y="11961"/>
                      <a:pt x="8118" y="16548"/>
                      <a:pt x="8506" y="17583"/>
                    </a:cubicBezTo>
                    <a:cubicBezTo>
                      <a:pt x="8893" y="18620"/>
                      <a:pt x="9638" y="20758"/>
                      <a:pt x="9614" y="21412"/>
                    </a:cubicBezTo>
                    <a:cubicBezTo>
                      <a:pt x="9591" y="22066"/>
                      <a:pt x="9225" y="24672"/>
                      <a:pt x="9225" y="24672"/>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0" name="Google Shape;606;g24fa152ecfb_0_4058"/>
              <p:cNvSpPr/>
              <p:nvPr/>
            </p:nvSpPr>
            <p:spPr>
              <a:xfrm rot="964200" flipH="1">
                <a:off x="11465280" y="108000"/>
                <a:ext cx="64800" cy="369000"/>
              </a:xfrm>
              <a:custGeom>
                <a:avLst/>
                <a:gdLst/>
                <a:ahLst/>
                <a:cxnLst/>
                <a:rect l="l" t="t" r="r" b="b"/>
                <a:pathLst>
                  <a:path w="1956" h="11076">
                    <a:moveTo>
                      <a:pt x="0" y="11076"/>
                    </a:moveTo>
                    <a:cubicBezTo>
                      <a:pt x="0" y="11076"/>
                      <a:pt x="891" y="8864"/>
                      <a:pt x="1216" y="7722"/>
                    </a:cubicBezTo>
                    <a:cubicBezTo>
                      <a:pt x="1541" y="6580"/>
                      <a:pt x="1955" y="2181"/>
                      <a:pt x="161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1" name="Google Shape;607;g24fa152ecfb_0_4058"/>
              <p:cNvSpPr/>
              <p:nvPr/>
            </p:nvSpPr>
            <p:spPr>
              <a:xfrm rot="964200" flipH="1">
                <a:off x="11215440" y="309960"/>
                <a:ext cx="145080" cy="242640"/>
              </a:xfrm>
              <a:custGeom>
                <a:avLst/>
                <a:gdLst/>
                <a:ahLst/>
                <a:cxnLst/>
                <a:rect l="l" t="t" r="r" b="b"/>
                <a:pathLst>
                  <a:path w="4364" h="7285">
                    <a:moveTo>
                      <a:pt x="0" y="1"/>
                    </a:moveTo>
                    <a:cubicBezTo>
                      <a:pt x="0" y="1"/>
                      <a:pt x="2167" y="3057"/>
                      <a:pt x="2584" y="4030"/>
                    </a:cubicBezTo>
                    <a:cubicBezTo>
                      <a:pt x="3000" y="5000"/>
                      <a:pt x="4364" y="7284"/>
                      <a:pt x="4364" y="7284"/>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2" name="Google Shape;608;g24fa152ecfb_0_4058"/>
              <p:cNvSpPr/>
              <p:nvPr/>
            </p:nvSpPr>
            <p:spPr>
              <a:xfrm rot="964200" flipH="1">
                <a:off x="11164680" y="-215640"/>
                <a:ext cx="574200" cy="226800"/>
              </a:xfrm>
              <a:custGeom>
                <a:avLst/>
                <a:gdLst/>
                <a:ahLst/>
                <a:cxnLst/>
                <a:rect l="l" t="t" r="r" b="b"/>
                <a:pathLst>
                  <a:path w="17237" h="6804">
                    <a:moveTo>
                      <a:pt x="0" y="0"/>
                    </a:moveTo>
                    <a:cubicBezTo>
                      <a:pt x="0" y="0"/>
                      <a:pt x="57" y="49"/>
                      <a:pt x="160" y="137"/>
                    </a:cubicBezTo>
                    <a:cubicBezTo>
                      <a:pt x="187" y="158"/>
                      <a:pt x="214" y="185"/>
                      <a:pt x="247" y="209"/>
                    </a:cubicBezTo>
                    <a:cubicBezTo>
                      <a:pt x="283" y="234"/>
                      <a:pt x="319" y="261"/>
                      <a:pt x="358" y="292"/>
                    </a:cubicBezTo>
                    <a:cubicBezTo>
                      <a:pt x="397" y="321"/>
                      <a:pt x="440" y="353"/>
                      <a:pt x="487" y="388"/>
                    </a:cubicBezTo>
                    <a:cubicBezTo>
                      <a:pt x="533" y="419"/>
                      <a:pt x="584" y="452"/>
                      <a:pt x="637" y="487"/>
                    </a:cubicBezTo>
                    <a:cubicBezTo>
                      <a:pt x="689" y="524"/>
                      <a:pt x="746" y="561"/>
                      <a:pt x="804" y="600"/>
                    </a:cubicBezTo>
                    <a:cubicBezTo>
                      <a:pt x="864" y="637"/>
                      <a:pt x="926" y="674"/>
                      <a:pt x="993" y="714"/>
                    </a:cubicBezTo>
                    <a:cubicBezTo>
                      <a:pt x="1123" y="798"/>
                      <a:pt x="1269" y="878"/>
                      <a:pt x="1423" y="965"/>
                    </a:cubicBezTo>
                    <a:cubicBezTo>
                      <a:pt x="1498" y="1010"/>
                      <a:pt x="1580" y="1053"/>
                      <a:pt x="1664" y="1098"/>
                    </a:cubicBezTo>
                    <a:cubicBezTo>
                      <a:pt x="1745" y="1142"/>
                      <a:pt x="1831" y="1187"/>
                      <a:pt x="1919" y="1236"/>
                    </a:cubicBezTo>
                    <a:cubicBezTo>
                      <a:pt x="2008" y="1281"/>
                      <a:pt x="2100" y="1327"/>
                      <a:pt x="2193" y="1374"/>
                    </a:cubicBezTo>
                    <a:cubicBezTo>
                      <a:pt x="2240" y="1397"/>
                      <a:pt x="2286" y="1421"/>
                      <a:pt x="2333" y="1446"/>
                    </a:cubicBezTo>
                    <a:cubicBezTo>
                      <a:pt x="2382" y="1469"/>
                      <a:pt x="2430" y="1493"/>
                      <a:pt x="2479" y="1516"/>
                    </a:cubicBezTo>
                    <a:cubicBezTo>
                      <a:pt x="2870" y="1710"/>
                      <a:pt x="3300" y="1909"/>
                      <a:pt x="3757" y="2113"/>
                    </a:cubicBezTo>
                    <a:cubicBezTo>
                      <a:pt x="4212" y="2317"/>
                      <a:pt x="4697" y="2528"/>
                      <a:pt x="5199" y="2738"/>
                    </a:cubicBezTo>
                    <a:cubicBezTo>
                      <a:pt x="5450" y="2843"/>
                      <a:pt x="5704" y="2950"/>
                      <a:pt x="5963" y="3057"/>
                    </a:cubicBezTo>
                    <a:cubicBezTo>
                      <a:pt x="6093" y="3111"/>
                      <a:pt x="6224" y="3166"/>
                      <a:pt x="6354" y="3220"/>
                    </a:cubicBezTo>
                    <a:cubicBezTo>
                      <a:pt x="6484" y="3275"/>
                      <a:pt x="6619" y="3323"/>
                      <a:pt x="6753" y="3376"/>
                    </a:cubicBezTo>
                    <a:cubicBezTo>
                      <a:pt x="7021" y="3479"/>
                      <a:pt x="7290" y="3582"/>
                      <a:pt x="7562" y="3685"/>
                    </a:cubicBezTo>
                    <a:cubicBezTo>
                      <a:pt x="7835" y="3786"/>
                      <a:pt x="8107" y="3882"/>
                      <a:pt x="8381" y="3981"/>
                    </a:cubicBezTo>
                    <a:cubicBezTo>
                      <a:pt x="8656" y="4078"/>
                      <a:pt x="8930" y="4173"/>
                      <a:pt x="9202" y="4269"/>
                    </a:cubicBezTo>
                    <a:cubicBezTo>
                      <a:pt x="9477" y="4362"/>
                      <a:pt x="9751" y="4455"/>
                      <a:pt x="10021" y="4549"/>
                    </a:cubicBezTo>
                    <a:cubicBezTo>
                      <a:pt x="10562" y="4734"/>
                      <a:pt x="11097" y="4909"/>
                      <a:pt x="11615" y="5078"/>
                    </a:cubicBezTo>
                    <a:cubicBezTo>
                      <a:pt x="12132" y="5247"/>
                      <a:pt x="12632" y="5409"/>
                      <a:pt x="13109" y="5558"/>
                    </a:cubicBezTo>
                    <a:cubicBezTo>
                      <a:pt x="13583" y="5710"/>
                      <a:pt x="14035" y="5850"/>
                      <a:pt x="14451" y="5979"/>
                    </a:cubicBezTo>
                    <a:cubicBezTo>
                      <a:pt x="14867" y="6107"/>
                      <a:pt x="15250" y="6222"/>
                      <a:pt x="15589" y="6323"/>
                    </a:cubicBezTo>
                    <a:cubicBezTo>
                      <a:pt x="15927" y="6426"/>
                      <a:pt x="16225" y="6512"/>
                      <a:pt x="16468" y="6584"/>
                    </a:cubicBezTo>
                    <a:cubicBezTo>
                      <a:pt x="16711" y="6656"/>
                      <a:pt x="16904" y="6708"/>
                      <a:pt x="17036" y="6745"/>
                    </a:cubicBezTo>
                    <a:cubicBezTo>
                      <a:pt x="17167" y="6782"/>
                      <a:pt x="17237" y="6804"/>
                      <a:pt x="17237" y="6804"/>
                    </a:cubicBezTo>
                    <a:cubicBezTo>
                      <a:pt x="17237" y="6804"/>
                      <a:pt x="17169" y="6778"/>
                      <a:pt x="17040" y="6730"/>
                    </a:cubicBezTo>
                    <a:cubicBezTo>
                      <a:pt x="16912" y="6683"/>
                      <a:pt x="16725" y="6613"/>
                      <a:pt x="16488" y="6527"/>
                    </a:cubicBezTo>
                    <a:cubicBezTo>
                      <a:pt x="16248" y="6440"/>
                      <a:pt x="15959" y="6335"/>
                      <a:pt x="15624" y="6214"/>
                    </a:cubicBezTo>
                    <a:cubicBezTo>
                      <a:pt x="15291" y="6093"/>
                      <a:pt x="14916" y="5959"/>
                      <a:pt x="14505" y="5815"/>
                    </a:cubicBezTo>
                    <a:cubicBezTo>
                      <a:pt x="14095" y="5667"/>
                      <a:pt x="13651" y="5510"/>
                      <a:pt x="13181" y="5346"/>
                    </a:cubicBezTo>
                    <a:cubicBezTo>
                      <a:pt x="12708" y="5183"/>
                      <a:pt x="12214" y="5004"/>
                      <a:pt x="11698" y="4827"/>
                    </a:cubicBezTo>
                    <a:cubicBezTo>
                      <a:pt x="11185" y="4646"/>
                      <a:pt x="10655" y="4461"/>
                      <a:pt x="10115" y="4273"/>
                    </a:cubicBezTo>
                    <a:cubicBezTo>
                      <a:pt x="9846" y="4179"/>
                      <a:pt x="9574" y="4084"/>
                      <a:pt x="9301" y="3990"/>
                    </a:cubicBezTo>
                    <a:cubicBezTo>
                      <a:pt x="9029" y="3891"/>
                      <a:pt x="8757" y="3794"/>
                      <a:pt x="8482" y="3697"/>
                    </a:cubicBezTo>
                    <a:cubicBezTo>
                      <a:pt x="8210" y="3599"/>
                      <a:pt x="7936" y="3504"/>
                      <a:pt x="7663" y="3407"/>
                    </a:cubicBezTo>
                    <a:cubicBezTo>
                      <a:pt x="7395" y="3306"/>
                      <a:pt x="7126" y="3205"/>
                      <a:pt x="6860" y="3103"/>
                    </a:cubicBezTo>
                    <a:cubicBezTo>
                      <a:pt x="6593" y="3006"/>
                      <a:pt x="6331" y="2899"/>
                      <a:pt x="6070" y="2796"/>
                    </a:cubicBezTo>
                    <a:cubicBezTo>
                      <a:pt x="5809" y="2693"/>
                      <a:pt x="5553" y="2592"/>
                      <a:pt x="5300" y="2491"/>
                    </a:cubicBezTo>
                    <a:cubicBezTo>
                      <a:pt x="4794" y="2288"/>
                      <a:pt x="4306" y="2096"/>
                      <a:pt x="3845" y="1907"/>
                    </a:cubicBezTo>
                    <a:cubicBezTo>
                      <a:pt x="3615" y="1812"/>
                      <a:pt x="3391" y="1718"/>
                      <a:pt x="3175" y="1627"/>
                    </a:cubicBezTo>
                    <a:cubicBezTo>
                      <a:pt x="3068" y="1580"/>
                      <a:pt x="2961" y="1535"/>
                      <a:pt x="2856" y="1493"/>
                    </a:cubicBezTo>
                    <a:cubicBezTo>
                      <a:pt x="2753" y="1448"/>
                      <a:pt x="2652" y="1403"/>
                      <a:pt x="2553" y="1358"/>
                    </a:cubicBezTo>
                    <a:cubicBezTo>
                      <a:pt x="2352" y="1275"/>
                      <a:pt x="2166" y="1183"/>
                      <a:pt x="1983" y="1103"/>
                    </a:cubicBezTo>
                    <a:cubicBezTo>
                      <a:pt x="1893" y="1063"/>
                      <a:pt x="1808" y="1022"/>
                      <a:pt x="1722" y="981"/>
                    </a:cubicBezTo>
                    <a:cubicBezTo>
                      <a:pt x="1637" y="942"/>
                      <a:pt x="1555" y="903"/>
                      <a:pt x="1475" y="862"/>
                    </a:cubicBezTo>
                    <a:cubicBezTo>
                      <a:pt x="1397" y="823"/>
                      <a:pt x="1321" y="786"/>
                      <a:pt x="1247" y="749"/>
                    </a:cubicBezTo>
                    <a:cubicBezTo>
                      <a:pt x="1210" y="730"/>
                      <a:pt x="1174" y="712"/>
                      <a:pt x="1138" y="693"/>
                    </a:cubicBezTo>
                    <a:cubicBezTo>
                      <a:pt x="1103" y="676"/>
                      <a:pt x="1070" y="656"/>
                      <a:pt x="1035" y="639"/>
                    </a:cubicBezTo>
                    <a:cubicBezTo>
                      <a:pt x="967" y="604"/>
                      <a:pt x="903" y="569"/>
                      <a:pt x="841" y="535"/>
                    </a:cubicBezTo>
                    <a:cubicBezTo>
                      <a:pt x="781" y="500"/>
                      <a:pt x="722" y="467"/>
                      <a:pt x="668" y="436"/>
                    </a:cubicBezTo>
                    <a:cubicBezTo>
                      <a:pt x="613" y="405"/>
                      <a:pt x="561" y="376"/>
                      <a:pt x="512" y="347"/>
                    </a:cubicBezTo>
                    <a:cubicBezTo>
                      <a:pt x="465" y="316"/>
                      <a:pt x="421" y="288"/>
                      <a:pt x="378" y="261"/>
                    </a:cubicBezTo>
                    <a:cubicBezTo>
                      <a:pt x="337" y="236"/>
                      <a:pt x="298" y="211"/>
                      <a:pt x="263" y="189"/>
                    </a:cubicBezTo>
                    <a:cubicBezTo>
                      <a:pt x="228" y="168"/>
                      <a:pt x="199" y="142"/>
                      <a:pt x="170" y="123"/>
                    </a:cubicBezTo>
                    <a:cubicBezTo>
                      <a:pt x="61" y="43"/>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3" name="Google Shape;609;g24fa152ecfb_0_4058"/>
              <p:cNvSpPr/>
              <p:nvPr/>
            </p:nvSpPr>
            <p:spPr>
              <a:xfrm rot="964200" flipH="1">
                <a:off x="11523240" y="-171000"/>
                <a:ext cx="163800" cy="37800"/>
              </a:xfrm>
              <a:custGeom>
                <a:avLst/>
                <a:gdLst/>
                <a:ahLst/>
                <a:cxnLst/>
                <a:rect l="l" t="t" r="r" b="b"/>
                <a:pathLst>
                  <a:path w="4923" h="1147">
                    <a:moveTo>
                      <a:pt x="1" y="1147"/>
                    </a:moveTo>
                    <a:lnTo>
                      <a:pt x="4923" y="1"/>
                    </a:ln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4" name="Google Shape;610;g24fa152ecfb_0_4058"/>
              <p:cNvSpPr/>
              <p:nvPr/>
            </p:nvSpPr>
            <p:spPr>
              <a:xfrm rot="964200" flipH="1">
                <a:off x="11569680" y="25920"/>
                <a:ext cx="108000" cy="257400"/>
              </a:xfrm>
              <a:custGeom>
                <a:avLst/>
                <a:gdLst/>
                <a:ahLst/>
                <a:cxnLst/>
                <a:rect l="l" t="t" r="r" b="b"/>
                <a:pathLst>
                  <a:path w="3252" h="7734">
                    <a:moveTo>
                      <a:pt x="3251" y="0"/>
                    </a:moveTo>
                    <a:lnTo>
                      <a:pt x="3251" y="0"/>
                    </a:lnTo>
                    <a:cubicBezTo>
                      <a:pt x="3251" y="0"/>
                      <a:pt x="1135" y="1518"/>
                      <a:pt x="567" y="3447"/>
                    </a:cubicBezTo>
                    <a:cubicBezTo>
                      <a:pt x="1" y="5377"/>
                      <a:pt x="399" y="6733"/>
                      <a:pt x="22" y="7733"/>
                    </a:cubicBezTo>
                    <a:cubicBezTo>
                      <a:pt x="22" y="7733"/>
                      <a:pt x="1697" y="6301"/>
                      <a:pt x="2378" y="4759"/>
                    </a:cubicBezTo>
                    <a:cubicBezTo>
                      <a:pt x="3059" y="3214"/>
                      <a:pt x="3251" y="0"/>
                      <a:pt x="325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5" name="Google Shape;611;g24fa152ecfb_0_4058"/>
              <p:cNvSpPr/>
              <p:nvPr/>
            </p:nvSpPr>
            <p:spPr>
              <a:xfrm rot="964200" flipH="1">
                <a:off x="11584080" y="22320"/>
                <a:ext cx="66960" cy="155160"/>
              </a:xfrm>
              <a:custGeom>
                <a:avLst/>
                <a:gdLst/>
                <a:ahLst/>
                <a:cxnLst/>
                <a:rect l="l" t="t" r="r" b="b"/>
                <a:pathLst>
                  <a:path w="2021" h="4650">
                    <a:moveTo>
                      <a:pt x="2020" y="0"/>
                    </a:moveTo>
                    <a:lnTo>
                      <a:pt x="2020" y="0"/>
                    </a:lnTo>
                    <a:cubicBezTo>
                      <a:pt x="2020" y="0"/>
                      <a:pt x="2014" y="20"/>
                      <a:pt x="1999" y="55"/>
                    </a:cubicBezTo>
                    <a:cubicBezTo>
                      <a:pt x="1985" y="90"/>
                      <a:pt x="1966" y="140"/>
                      <a:pt x="1941" y="206"/>
                    </a:cubicBezTo>
                    <a:cubicBezTo>
                      <a:pt x="1929" y="239"/>
                      <a:pt x="1917" y="274"/>
                      <a:pt x="1902" y="313"/>
                    </a:cubicBezTo>
                    <a:cubicBezTo>
                      <a:pt x="1886" y="352"/>
                      <a:pt x="1869" y="395"/>
                      <a:pt x="1851" y="440"/>
                    </a:cubicBezTo>
                    <a:cubicBezTo>
                      <a:pt x="1834" y="485"/>
                      <a:pt x="1814" y="531"/>
                      <a:pt x="1793" y="582"/>
                    </a:cubicBezTo>
                    <a:cubicBezTo>
                      <a:pt x="1773" y="632"/>
                      <a:pt x="1754" y="685"/>
                      <a:pt x="1729" y="739"/>
                    </a:cubicBezTo>
                    <a:cubicBezTo>
                      <a:pt x="1682" y="848"/>
                      <a:pt x="1631" y="967"/>
                      <a:pt x="1579" y="1092"/>
                    </a:cubicBezTo>
                    <a:cubicBezTo>
                      <a:pt x="1524" y="1214"/>
                      <a:pt x="1466" y="1346"/>
                      <a:pt x="1408" y="1481"/>
                    </a:cubicBezTo>
                    <a:cubicBezTo>
                      <a:pt x="1345" y="1615"/>
                      <a:pt x="1283" y="1755"/>
                      <a:pt x="1219" y="1897"/>
                    </a:cubicBezTo>
                    <a:cubicBezTo>
                      <a:pt x="1155" y="2037"/>
                      <a:pt x="1092" y="2183"/>
                      <a:pt x="1024" y="2325"/>
                    </a:cubicBezTo>
                    <a:cubicBezTo>
                      <a:pt x="892" y="2613"/>
                      <a:pt x="762" y="2901"/>
                      <a:pt x="637" y="3169"/>
                    </a:cubicBezTo>
                    <a:cubicBezTo>
                      <a:pt x="577" y="3305"/>
                      <a:pt x="518" y="3436"/>
                      <a:pt x="462" y="3560"/>
                    </a:cubicBezTo>
                    <a:cubicBezTo>
                      <a:pt x="406" y="3685"/>
                      <a:pt x="353" y="3803"/>
                      <a:pt x="306" y="3912"/>
                    </a:cubicBezTo>
                    <a:cubicBezTo>
                      <a:pt x="258" y="4021"/>
                      <a:pt x="217" y="4122"/>
                      <a:pt x="178" y="4212"/>
                    </a:cubicBezTo>
                    <a:cubicBezTo>
                      <a:pt x="139" y="4301"/>
                      <a:pt x="108" y="4379"/>
                      <a:pt x="83" y="4443"/>
                    </a:cubicBezTo>
                    <a:cubicBezTo>
                      <a:pt x="55" y="4508"/>
                      <a:pt x="36" y="4560"/>
                      <a:pt x="20" y="4595"/>
                    </a:cubicBezTo>
                    <a:cubicBezTo>
                      <a:pt x="7" y="4630"/>
                      <a:pt x="1" y="4650"/>
                      <a:pt x="1" y="4650"/>
                    </a:cubicBezTo>
                    <a:cubicBezTo>
                      <a:pt x="1" y="4650"/>
                      <a:pt x="13" y="4634"/>
                      <a:pt x="36" y="4603"/>
                    </a:cubicBezTo>
                    <a:cubicBezTo>
                      <a:pt x="59" y="4574"/>
                      <a:pt x="94" y="4531"/>
                      <a:pt x="133" y="4473"/>
                    </a:cubicBezTo>
                    <a:cubicBezTo>
                      <a:pt x="174" y="4416"/>
                      <a:pt x="225" y="4348"/>
                      <a:pt x="279" y="4266"/>
                    </a:cubicBezTo>
                    <a:cubicBezTo>
                      <a:pt x="336" y="4187"/>
                      <a:pt x="396" y="4095"/>
                      <a:pt x="460" y="3994"/>
                    </a:cubicBezTo>
                    <a:cubicBezTo>
                      <a:pt x="524" y="3893"/>
                      <a:pt x="592" y="3782"/>
                      <a:pt x="662" y="3663"/>
                    </a:cubicBezTo>
                    <a:cubicBezTo>
                      <a:pt x="732" y="3545"/>
                      <a:pt x="806" y="3420"/>
                      <a:pt x="876" y="3290"/>
                    </a:cubicBezTo>
                    <a:cubicBezTo>
                      <a:pt x="948" y="3158"/>
                      <a:pt x="1020" y="3021"/>
                      <a:pt x="1090" y="2879"/>
                    </a:cubicBezTo>
                    <a:cubicBezTo>
                      <a:pt x="1125" y="2809"/>
                      <a:pt x="1162" y="2739"/>
                      <a:pt x="1197" y="2667"/>
                    </a:cubicBezTo>
                    <a:cubicBezTo>
                      <a:pt x="1230" y="2595"/>
                      <a:pt x="1264" y="2523"/>
                      <a:pt x="1299" y="2451"/>
                    </a:cubicBezTo>
                    <a:cubicBezTo>
                      <a:pt x="1365" y="2305"/>
                      <a:pt x="1427" y="2158"/>
                      <a:pt x="1489" y="2012"/>
                    </a:cubicBezTo>
                    <a:cubicBezTo>
                      <a:pt x="1503" y="1977"/>
                      <a:pt x="1518" y="1940"/>
                      <a:pt x="1534" y="1905"/>
                    </a:cubicBezTo>
                    <a:cubicBezTo>
                      <a:pt x="1548" y="1868"/>
                      <a:pt x="1561" y="1831"/>
                      <a:pt x="1575" y="1796"/>
                    </a:cubicBezTo>
                    <a:cubicBezTo>
                      <a:pt x="1602" y="1722"/>
                      <a:pt x="1629" y="1652"/>
                      <a:pt x="1655" y="1580"/>
                    </a:cubicBezTo>
                    <a:cubicBezTo>
                      <a:pt x="1707" y="1440"/>
                      <a:pt x="1750" y="1300"/>
                      <a:pt x="1793" y="1169"/>
                    </a:cubicBezTo>
                    <a:cubicBezTo>
                      <a:pt x="1832" y="1037"/>
                      <a:pt x="1865" y="911"/>
                      <a:pt x="1896" y="794"/>
                    </a:cubicBezTo>
                    <a:cubicBezTo>
                      <a:pt x="1925" y="677"/>
                      <a:pt x="1943" y="566"/>
                      <a:pt x="1962" y="471"/>
                    </a:cubicBezTo>
                    <a:cubicBezTo>
                      <a:pt x="1970" y="422"/>
                      <a:pt x="1981" y="379"/>
                      <a:pt x="1987" y="337"/>
                    </a:cubicBezTo>
                    <a:cubicBezTo>
                      <a:pt x="1991" y="294"/>
                      <a:pt x="1995" y="255"/>
                      <a:pt x="1999" y="220"/>
                    </a:cubicBezTo>
                    <a:cubicBezTo>
                      <a:pt x="2009" y="150"/>
                      <a:pt x="2013" y="95"/>
                      <a:pt x="2016" y="59"/>
                    </a:cubicBezTo>
                    <a:cubicBezTo>
                      <a:pt x="2020" y="22"/>
                      <a:pt x="2020" y="0"/>
                      <a:pt x="202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6" name="Google Shape;612;g24fa152ecfb_0_4058"/>
              <p:cNvSpPr/>
              <p:nvPr/>
            </p:nvSpPr>
            <p:spPr>
              <a:xfrm rot="964200" flipH="1">
                <a:off x="11439000" y="445680"/>
                <a:ext cx="62280" cy="55080"/>
              </a:xfrm>
              <a:custGeom>
                <a:avLst/>
                <a:gdLst/>
                <a:ahLst/>
                <a:cxnLst/>
                <a:rect l="l" t="t" r="r" b="b"/>
                <a:pathLst>
                  <a:path w="1876" h="1661">
                    <a:moveTo>
                      <a:pt x="938" y="1"/>
                    </a:moveTo>
                    <a:cubicBezTo>
                      <a:pt x="841" y="1"/>
                      <a:pt x="742" y="18"/>
                      <a:pt x="646" y="54"/>
                    </a:cubicBezTo>
                    <a:cubicBezTo>
                      <a:pt x="218" y="214"/>
                      <a:pt x="0" y="692"/>
                      <a:pt x="160" y="1122"/>
                    </a:cubicBezTo>
                    <a:cubicBezTo>
                      <a:pt x="285" y="1455"/>
                      <a:pt x="602" y="1661"/>
                      <a:pt x="938" y="1661"/>
                    </a:cubicBezTo>
                    <a:cubicBezTo>
                      <a:pt x="1034" y="1661"/>
                      <a:pt x="1132" y="1644"/>
                      <a:pt x="1228" y="1608"/>
                    </a:cubicBezTo>
                    <a:cubicBezTo>
                      <a:pt x="1658" y="1447"/>
                      <a:pt x="1876" y="970"/>
                      <a:pt x="1714" y="540"/>
                    </a:cubicBezTo>
                    <a:cubicBezTo>
                      <a:pt x="1590" y="207"/>
                      <a:pt x="1274"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7" name="Google Shape;613;g24fa152ecfb_0_4058"/>
              <p:cNvSpPr/>
              <p:nvPr/>
            </p:nvSpPr>
            <p:spPr>
              <a:xfrm rot="964200" flipH="1">
                <a:off x="11499840" y="-220680"/>
                <a:ext cx="62280" cy="55080"/>
              </a:xfrm>
              <a:custGeom>
                <a:avLst/>
                <a:gdLst/>
                <a:ahLst/>
                <a:cxnLst/>
                <a:rect l="l" t="t" r="r" b="b"/>
                <a:pathLst>
                  <a:path w="1877" h="1662">
                    <a:moveTo>
                      <a:pt x="940" y="0"/>
                    </a:moveTo>
                    <a:cubicBezTo>
                      <a:pt x="843" y="0"/>
                      <a:pt x="744" y="18"/>
                      <a:pt x="649" y="54"/>
                    </a:cubicBezTo>
                    <a:cubicBezTo>
                      <a:pt x="219" y="215"/>
                      <a:pt x="1" y="692"/>
                      <a:pt x="160" y="1122"/>
                    </a:cubicBezTo>
                    <a:cubicBezTo>
                      <a:pt x="286" y="1455"/>
                      <a:pt x="602" y="1661"/>
                      <a:pt x="937" y="1661"/>
                    </a:cubicBezTo>
                    <a:cubicBezTo>
                      <a:pt x="1034" y="1661"/>
                      <a:pt x="1133" y="1644"/>
                      <a:pt x="1228" y="1608"/>
                    </a:cubicBezTo>
                    <a:cubicBezTo>
                      <a:pt x="1658" y="1449"/>
                      <a:pt x="1876" y="970"/>
                      <a:pt x="1717" y="540"/>
                    </a:cubicBezTo>
                    <a:cubicBezTo>
                      <a:pt x="1591" y="206"/>
                      <a:pt x="1275" y="0"/>
                      <a:pt x="940"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8" name="Google Shape;614;g24fa152ecfb_0_4058"/>
              <p:cNvSpPr/>
              <p:nvPr/>
            </p:nvSpPr>
            <p:spPr>
              <a:xfrm rot="964200" flipH="1">
                <a:off x="11282040" y="512640"/>
                <a:ext cx="62280" cy="55080"/>
              </a:xfrm>
              <a:custGeom>
                <a:avLst/>
                <a:gdLst/>
                <a:ahLst/>
                <a:cxnLst/>
                <a:rect l="l" t="t" r="r" b="b"/>
                <a:pathLst>
                  <a:path w="1876" h="1661">
                    <a:moveTo>
                      <a:pt x="937" y="1"/>
                    </a:moveTo>
                    <a:cubicBezTo>
                      <a:pt x="841" y="1"/>
                      <a:pt x="744" y="18"/>
                      <a:pt x="648" y="53"/>
                    </a:cubicBezTo>
                    <a:cubicBezTo>
                      <a:pt x="219" y="215"/>
                      <a:pt x="1" y="691"/>
                      <a:pt x="160" y="1121"/>
                    </a:cubicBezTo>
                    <a:cubicBezTo>
                      <a:pt x="285" y="1455"/>
                      <a:pt x="602" y="1661"/>
                      <a:pt x="937" y="1661"/>
                    </a:cubicBezTo>
                    <a:cubicBezTo>
                      <a:pt x="1034" y="1661"/>
                      <a:pt x="1132" y="1644"/>
                      <a:pt x="1228" y="1608"/>
                    </a:cubicBezTo>
                    <a:cubicBezTo>
                      <a:pt x="1658" y="1448"/>
                      <a:pt x="1876" y="970"/>
                      <a:pt x="1716" y="540"/>
                    </a:cubicBezTo>
                    <a:cubicBezTo>
                      <a:pt x="1591" y="207"/>
                      <a:pt x="1274" y="1"/>
                      <a:pt x="93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49" name="Google Shape;615;g24fa152ecfb_0_4058"/>
              <p:cNvSpPr/>
              <p:nvPr/>
            </p:nvSpPr>
            <p:spPr>
              <a:xfrm rot="964200" flipH="1">
                <a:off x="11152440" y="500400"/>
                <a:ext cx="62280" cy="55080"/>
              </a:xfrm>
              <a:custGeom>
                <a:avLst/>
                <a:gdLst/>
                <a:ahLst/>
                <a:cxnLst/>
                <a:rect l="l" t="t" r="r" b="b"/>
                <a:pathLst>
                  <a:path w="1878" h="1661">
                    <a:moveTo>
                      <a:pt x="938" y="1"/>
                    </a:moveTo>
                    <a:cubicBezTo>
                      <a:pt x="841" y="1"/>
                      <a:pt x="743" y="18"/>
                      <a:pt x="648" y="53"/>
                    </a:cubicBezTo>
                    <a:cubicBezTo>
                      <a:pt x="218" y="215"/>
                      <a:pt x="0" y="691"/>
                      <a:pt x="161" y="1121"/>
                    </a:cubicBezTo>
                    <a:cubicBezTo>
                      <a:pt x="285" y="1455"/>
                      <a:pt x="601" y="1661"/>
                      <a:pt x="938" y="1661"/>
                    </a:cubicBezTo>
                    <a:cubicBezTo>
                      <a:pt x="1035" y="1661"/>
                      <a:pt x="1133" y="1644"/>
                      <a:pt x="1230" y="1608"/>
                    </a:cubicBezTo>
                    <a:cubicBezTo>
                      <a:pt x="1659" y="1448"/>
                      <a:pt x="1877" y="970"/>
                      <a:pt x="1716" y="540"/>
                    </a:cubicBezTo>
                    <a:cubicBezTo>
                      <a:pt x="1592" y="207"/>
                      <a:pt x="1275"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350" name="Google Shape;616;g24fa152ecfb_0_4058"/>
            <p:cNvGrpSpPr/>
            <p:nvPr/>
          </p:nvGrpSpPr>
          <p:grpSpPr>
            <a:xfrm>
              <a:off x="11236680" y="-725760"/>
              <a:ext cx="2198520" cy="2565000"/>
              <a:chOff x="11236680" y="-725760"/>
              <a:chExt cx="2198520" cy="2565000"/>
            </a:xfrm>
          </p:grpSpPr>
          <p:sp>
            <p:nvSpPr>
              <p:cNvPr id="351" name="Google Shape;617;g24fa152ecfb_0_4058"/>
              <p:cNvSpPr/>
              <p:nvPr/>
            </p:nvSpPr>
            <p:spPr>
              <a:xfrm rot="964200" flipH="1">
                <a:off x="11676240" y="843840"/>
                <a:ext cx="363240" cy="83520"/>
              </a:xfrm>
              <a:custGeom>
                <a:avLst/>
                <a:gdLst/>
                <a:ahLst/>
                <a:cxnLst/>
                <a:rect l="l" t="t" r="r" b="b"/>
                <a:pathLst>
                  <a:path w="10909" h="2530">
                    <a:moveTo>
                      <a:pt x="8635" y="0"/>
                    </a:moveTo>
                    <a:cubicBezTo>
                      <a:pt x="8282" y="0"/>
                      <a:pt x="7917" y="24"/>
                      <a:pt x="7566" y="85"/>
                    </a:cubicBezTo>
                    <a:cubicBezTo>
                      <a:pt x="6301" y="307"/>
                      <a:pt x="3904" y="1164"/>
                      <a:pt x="1540" y="1164"/>
                    </a:cubicBezTo>
                    <a:cubicBezTo>
                      <a:pt x="1021" y="1164"/>
                      <a:pt x="504" y="1123"/>
                      <a:pt x="0" y="1024"/>
                    </a:cubicBezTo>
                    <a:lnTo>
                      <a:pt x="0" y="1024"/>
                    </a:lnTo>
                    <a:cubicBezTo>
                      <a:pt x="0" y="1025"/>
                      <a:pt x="3687" y="2530"/>
                      <a:pt x="5595" y="2530"/>
                    </a:cubicBezTo>
                    <a:cubicBezTo>
                      <a:pt x="5648" y="2530"/>
                      <a:pt x="5699" y="2529"/>
                      <a:pt x="5749" y="2526"/>
                    </a:cubicBezTo>
                    <a:cubicBezTo>
                      <a:pt x="7603" y="2437"/>
                      <a:pt x="10048" y="587"/>
                      <a:pt x="10908" y="272"/>
                    </a:cubicBezTo>
                    <a:cubicBezTo>
                      <a:pt x="10908" y="272"/>
                      <a:pt x="9835" y="0"/>
                      <a:pt x="8635"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52" name="Google Shape;618;g24fa152ecfb_0_4058"/>
              <p:cNvSpPr/>
              <p:nvPr/>
            </p:nvSpPr>
            <p:spPr>
              <a:xfrm rot="964200" flipH="1">
                <a:off x="11799000" y="895680"/>
                <a:ext cx="235080" cy="35640"/>
              </a:xfrm>
              <a:custGeom>
                <a:avLst/>
                <a:gdLst/>
                <a:ahLst/>
                <a:cxnLst/>
                <a:rect l="l" t="t" r="r" b="b"/>
                <a:pathLst>
                  <a:path w="7062" h="1077">
                    <a:moveTo>
                      <a:pt x="7062" y="240"/>
                    </a:moveTo>
                    <a:cubicBezTo>
                      <a:pt x="7062" y="240"/>
                      <a:pt x="2889" y="1076"/>
                      <a:pt x="0" y="0"/>
                    </a:cubicBezTo>
                  </a:path>
                </a:pathLst>
              </a:custGeom>
              <a:solidFill>
                <a:schemeClr val="dk1"/>
              </a:solidFill>
              <a:ln w="452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nvGrpSpPr>
              <p:cNvPr id="353" name="Google Shape;619;g24fa152ecfb_0_4058"/>
              <p:cNvGrpSpPr/>
              <p:nvPr/>
            </p:nvGrpSpPr>
            <p:grpSpPr>
              <a:xfrm>
                <a:off x="11236680" y="-725760"/>
                <a:ext cx="2198520" cy="2565000"/>
                <a:chOff x="11236680" y="-725760"/>
                <a:chExt cx="2198520" cy="2565000"/>
              </a:xfrm>
            </p:grpSpPr>
            <p:grpSp>
              <p:nvGrpSpPr>
                <p:cNvPr id="354" name="Google Shape;620;g24fa152ecfb_0_4058"/>
                <p:cNvGrpSpPr/>
                <p:nvPr/>
              </p:nvGrpSpPr>
              <p:grpSpPr>
                <a:xfrm>
                  <a:off x="11236680" y="-725760"/>
                  <a:ext cx="2198520" cy="2565000"/>
                  <a:chOff x="11236680" y="-725760"/>
                  <a:chExt cx="2198520" cy="2565000"/>
                </a:xfrm>
              </p:grpSpPr>
              <p:sp>
                <p:nvSpPr>
                  <p:cNvPr id="355" name="Google Shape;621;g24fa152ecfb_0_4058"/>
                  <p:cNvSpPr/>
                  <p:nvPr/>
                </p:nvSpPr>
                <p:spPr>
                  <a:xfrm rot="964200" flipH="1">
                    <a:off x="11701080" y="-568800"/>
                    <a:ext cx="1450080" cy="2251440"/>
                  </a:xfrm>
                  <a:custGeom>
                    <a:avLst/>
                    <a:gdLst/>
                    <a:ahLst/>
                    <a:cxnLst/>
                    <a:rect l="l" t="t" r="r" b="b"/>
                    <a:pathLst>
                      <a:path w="43512" h="67544">
                        <a:moveTo>
                          <a:pt x="43512" y="67543"/>
                        </a:moveTo>
                        <a:cubicBezTo>
                          <a:pt x="43512" y="67543"/>
                          <a:pt x="37824" y="59756"/>
                          <a:pt x="35116" y="55591"/>
                        </a:cubicBezTo>
                        <a:cubicBezTo>
                          <a:pt x="32408" y="51426"/>
                          <a:pt x="31054" y="48801"/>
                          <a:pt x="28616" y="46175"/>
                        </a:cubicBezTo>
                        <a:cubicBezTo>
                          <a:pt x="26176" y="43549"/>
                          <a:pt x="20937" y="38294"/>
                          <a:pt x="17955" y="35214"/>
                        </a:cubicBezTo>
                        <a:cubicBezTo>
                          <a:pt x="14975" y="32135"/>
                          <a:pt x="9915" y="27604"/>
                          <a:pt x="7209" y="21902"/>
                        </a:cubicBezTo>
                        <a:cubicBezTo>
                          <a:pt x="4503" y="16200"/>
                          <a:pt x="1985" y="4708"/>
                          <a:pt x="1"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56" name="Google Shape;622;g24fa152ecfb_0_4058"/>
                  <p:cNvSpPr/>
                  <p:nvPr/>
                </p:nvSpPr>
                <p:spPr>
                  <a:xfrm rot="964200" flipH="1">
                    <a:off x="12622680" y="494280"/>
                    <a:ext cx="49680" cy="767160"/>
                  </a:xfrm>
                  <a:custGeom>
                    <a:avLst/>
                    <a:gdLst/>
                    <a:ahLst/>
                    <a:cxnLst/>
                    <a:rect l="l" t="t" r="r" b="b"/>
                    <a:pathLst>
                      <a:path w="1505" h="23039">
                        <a:moveTo>
                          <a:pt x="125" y="23039"/>
                        </a:moveTo>
                        <a:cubicBezTo>
                          <a:pt x="125" y="23039"/>
                          <a:pt x="1" y="15033"/>
                          <a:pt x="139" y="12411"/>
                        </a:cubicBezTo>
                        <a:cubicBezTo>
                          <a:pt x="279" y="9786"/>
                          <a:pt x="1505" y="6261"/>
                          <a:pt x="1417" y="4497"/>
                        </a:cubicBezTo>
                        <a:cubicBezTo>
                          <a:pt x="1330" y="2732"/>
                          <a:pt x="624" y="1"/>
                          <a:pt x="624"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57" name="Google Shape;623;g24fa152ecfb_0_4058"/>
                  <p:cNvSpPr/>
                  <p:nvPr/>
                </p:nvSpPr>
                <p:spPr>
                  <a:xfrm rot="964200" flipH="1">
                    <a:off x="12626280" y="663840"/>
                    <a:ext cx="357120" cy="476280"/>
                  </a:xfrm>
                  <a:custGeom>
                    <a:avLst/>
                    <a:gdLst/>
                    <a:ahLst/>
                    <a:cxnLst/>
                    <a:rect l="l" t="t" r="r" b="b"/>
                    <a:pathLst>
                      <a:path w="10720" h="14288">
                        <a:moveTo>
                          <a:pt x="1" y="13243"/>
                        </a:moveTo>
                        <a:cubicBezTo>
                          <a:pt x="1" y="13243"/>
                          <a:pt x="3038" y="8976"/>
                          <a:pt x="3989" y="7743"/>
                        </a:cubicBezTo>
                        <a:cubicBezTo>
                          <a:pt x="4940" y="6510"/>
                          <a:pt x="7339" y="4930"/>
                          <a:pt x="7882" y="4298"/>
                        </a:cubicBezTo>
                        <a:cubicBezTo>
                          <a:pt x="8426" y="3665"/>
                          <a:pt x="10609" y="1354"/>
                          <a:pt x="10720" y="0"/>
                        </a:cubicBezTo>
                        <a:cubicBezTo>
                          <a:pt x="10720" y="0"/>
                          <a:pt x="10055" y="3214"/>
                          <a:pt x="9012" y="4932"/>
                        </a:cubicBezTo>
                        <a:cubicBezTo>
                          <a:pt x="7969" y="6650"/>
                          <a:pt x="6201" y="9949"/>
                          <a:pt x="5748" y="11124"/>
                        </a:cubicBezTo>
                        <a:cubicBezTo>
                          <a:pt x="5294" y="12299"/>
                          <a:pt x="4115" y="14287"/>
                          <a:pt x="4115" y="14287"/>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58" name="Google Shape;624;g24fa152ecfb_0_4058"/>
                  <p:cNvSpPr/>
                  <p:nvPr/>
                </p:nvSpPr>
                <p:spPr>
                  <a:xfrm rot="964200" flipH="1">
                    <a:off x="11825280" y="642240"/>
                    <a:ext cx="559440" cy="99360"/>
                  </a:xfrm>
                  <a:custGeom>
                    <a:avLst/>
                    <a:gdLst/>
                    <a:ahLst/>
                    <a:cxnLst/>
                    <a:rect l="l" t="t" r="r" b="b"/>
                    <a:pathLst>
                      <a:path w="16790" h="2995">
                        <a:moveTo>
                          <a:pt x="16789" y="2994"/>
                        </a:moveTo>
                        <a:cubicBezTo>
                          <a:pt x="16789" y="2994"/>
                          <a:pt x="13126" y="2205"/>
                          <a:pt x="11362" y="2368"/>
                        </a:cubicBezTo>
                        <a:cubicBezTo>
                          <a:pt x="9599" y="2533"/>
                          <a:pt x="7292" y="2973"/>
                          <a:pt x="5934" y="2660"/>
                        </a:cubicBezTo>
                        <a:cubicBezTo>
                          <a:pt x="4578" y="2347"/>
                          <a:pt x="0" y="0"/>
                          <a:pt x="0" y="0"/>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59" name="Google Shape;625;g24fa152ecfb_0_4058"/>
                  <p:cNvSpPr/>
                  <p:nvPr/>
                </p:nvSpPr>
                <p:spPr>
                  <a:xfrm rot="964200" flipH="1">
                    <a:off x="11917080" y="515520"/>
                    <a:ext cx="232200" cy="196920"/>
                  </a:xfrm>
                  <a:custGeom>
                    <a:avLst/>
                    <a:gdLst/>
                    <a:ahLst/>
                    <a:cxnLst/>
                    <a:rect l="l" t="t" r="r" b="b"/>
                    <a:pathLst>
                      <a:path w="6978" h="5915">
                        <a:moveTo>
                          <a:pt x="6977" y="1"/>
                        </a:moveTo>
                        <a:cubicBezTo>
                          <a:pt x="6977" y="1"/>
                          <a:pt x="4532" y="1898"/>
                          <a:pt x="3446" y="2756"/>
                        </a:cubicBezTo>
                        <a:cubicBezTo>
                          <a:pt x="2359" y="3613"/>
                          <a:pt x="1378" y="5915"/>
                          <a:pt x="1" y="5872"/>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0" name="Google Shape;626;g24fa152ecfb_0_4058"/>
                  <p:cNvSpPr/>
                  <p:nvPr/>
                </p:nvSpPr>
                <p:spPr>
                  <a:xfrm rot="964200" flipH="1">
                    <a:off x="11262240" y="906480"/>
                    <a:ext cx="617400" cy="272880"/>
                  </a:xfrm>
                  <a:custGeom>
                    <a:avLst/>
                    <a:gdLst/>
                    <a:ahLst/>
                    <a:cxnLst/>
                    <a:rect l="l" t="t" r="r" b="b"/>
                    <a:pathLst>
                      <a:path w="18529" h="8201">
                        <a:moveTo>
                          <a:pt x="1" y="1"/>
                        </a:moveTo>
                        <a:cubicBezTo>
                          <a:pt x="1" y="1"/>
                          <a:pt x="3565" y="2736"/>
                          <a:pt x="4648" y="4005"/>
                        </a:cubicBezTo>
                        <a:cubicBezTo>
                          <a:pt x="5732" y="5273"/>
                          <a:pt x="8340" y="7483"/>
                          <a:pt x="9482" y="7765"/>
                        </a:cubicBezTo>
                        <a:cubicBezTo>
                          <a:pt x="10804" y="8090"/>
                          <a:pt x="12006" y="8201"/>
                          <a:pt x="13079" y="8201"/>
                        </a:cubicBezTo>
                        <a:cubicBezTo>
                          <a:pt x="15327" y="8201"/>
                          <a:pt x="17007" y="7718"/>
                          <a:pt x="18023" y="7718"/>
                        </a:cubicBezTo>
                        <a:cubicBezTo>
                          <a:pt x="18215" y="7718"/>
                          <a:pt x="18384" y="7735"/>
                          <a:pt x="18529" y="7777"/>
                        </a:cubicBezTo>
                        <a:cubicBezTo>
                          <a:pt x="18529" y="7777"/>
                          <a:pt x="16268" y="6915"/>
                          <a:pt x="14369" y="5781"/>
                        </a:cubicBezTo>
                        <a:cubicBezTo>
                          <a:pt x="12473" y="4649"/>
                          <a:pt x="9942" y="3333"/>
                          <a:pt x="7815" y="2968"/>
                        </a:cubicBezTo>
                        <a:cubicBezTo>
                          <a:pt x="5691" y="2604"/>
                          <a:pt x="1814" y="1118"/>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1" name="Google Shape;627;g24fa152ecfb_0_4058"/>
                  <p:cNvSpPr/>
                  <p:nvPr/>
                </p:nvSpPr>
                <p:spPr>
                  <a:xfrm rot="964200" flipH="1">
                    <a:off x="11463840" y="858240"/>
                    <a:ext cx="525600" cy="319320"/>
                  </a:xfrm>
                  <a:custGeom>
                    <a:avLst/>
                    <a:gdLst/>
                    <a:ahLst/>
                    <a:cxnLst/>
                    <a:rect l="l" t="t" r="r" b="b"/>
                    <a:pathLst>
                      <a:path w="15779" h="9595">
                        <a:moveTo>
                          <a:pt x="1" y="0"/>
                        </a:moveTo>
                        <a:cubicBezTo>
                          <a:pt x="1" y="0"/>
                          <a:pt x="50" y="55"/>
                          <a:pt x="143" y="154"/>
                        </a:cubicBezTo>
                        <a:cubicBezTo>
                          <a:pt x="236" y="255"/>
                          <a:pt x="372" y="401"/>
                          <a:pt x="548" y="586"/>
                        </a:cubicBezTo>
                        <a:cubicBezTo>
                          <a:pt x="725" y="771"/>
                          <a:pt x="937" y="994"/>
                          <a:pt x="1188" y="1247"/>
                        </a:cubicBezTo>
                        <a:cubicBezTo>
                          <a:pt x="1312" y="1374"/>
                          <a:pt x="1444" y="1508"/>
                          <a:pt x="1584" y="1650"/>
                        </a:cubicBezTo>
                        <a:cubicBezTo>
                          <a:pt x="1726" y="1790"/>
                          <a:pt x="1876" y="1936"/>
                          <a:pt x="2032" y="2089"/>
                        </a:cubicBezTo>
                        <a:cubicBezTo>
                          <a:pt x="2112" y="2165"/>
                          <a:pt x="2193" y="2241"/>
                          <a:pt x="2275" y="2321"/>
                        </a:cubicBezTo>
                        <a:cubicBezTo>
                          <a:pt x="2316" y="2360"/>
                          <a:pt x="2359" y="2399"/>
                          <a:pt x="2400" y="2440"/>
                        </a:cubicBezTo>
                        <a:cubicBezTo>
                          <a:pt x="2421" y="2459"/>
                          <a:pt x="2442" y="2479"/>
                          <a:pt x="2464" y="2500"/>
                        </a:cubicBezTo>
                        <a:lnTo>
                          <a:pt x="2530" y="2558"/>
                        </a:lnTo>
                        <a:cubicBezTo>
                          <a:pt x="2619" y="2638"/>
                          <a:pt x="2709" y="2718"/>
                          <a:pt x="2802" y="2800"/>
                        </a:cubicBezTo>
                        <a:lnTo>
                          <a:pt x="2820" y="2815"/>
                        </a:lnTo>
                        <a:lnTo>
                          <a:pt x="2839" y="2831"/>
                        </a:lnTo>
                        <a:lnTo>
                          <a:pt x="2874" y="2860"/>
                        </a:lnTo>
                        <a:cubicBezTo>
                          <a:pt x="2898" y="2879"/>
                          <a:pt x="2923" y="2899"/>
                          <a:pt x="2946" y="2918"/>
                        </a:cubicBezTo>
                        <a:cubicBezTo>
                          <a:pt x="2995" y="2955"/>
                          <a:pt x="3044" y="2994"/>
                          <a:pt x="3092" y="3035"/>
                        </a:cubicBezTo>
                        <a:cubicBezTo>
                          <a:pt x="3189" y="3113"/>
                          <a:pt x="3289" y="3193"/>
                          <a:pt x="3388" y="3272"/>
                        </a:cubicBezTo>
                        <a:cubicBezTo>
                          <a:pt x="3493" y="3350"/>
                          <a:pt x="3598" y="3428"/>
                          <a:pt x="3703" y="3508"/>
                        </a:cubicBezTo>
                        <a:cubicBezTo>
                          <a:pt x="3810" y="3586"/>
                          <a:pt x="3917" y="3667"/>
                          <a:pt x="4026" y="3747"/>
                        </a:cubicBezTo>
                        <a:cubicBezTo>
                          <a:pt x="4137" y="3823"/>
                          <a:pt x="4250" y="3901"/>
                          <a:pt x="4363" y="3978"/>
                        </a:cubicBezTo>
                        <a:cubicBezTo>
                          <a:pt x="4475" y="4056"/>
                          <a:pt x="4588" y="4134"/>
                          <a:pt x="4703" y="4214"/>
                        </a:cubicBezTo>
                        <a:cubicBezTo>
                          <a:pt x="4820" y="4290"/>
                          <a:pt x="4936" y="4368"/>
                          <a:pt x="5053" y="4445"/>
                        </a:cubicBezTo>
                        <a:cubicBezTo>
                          <a:pt x="5172" y="4521"/>
                          <a:pt x="5290" y="4599"/>
                          <a:pt x="5409" y="4679"/>
                        </a:cubicBezTo>
                        <a:cubicBezTo>
                          <a:pt x="5530" y="4757"/>
                          <a:pt x="5652" y="4829"/>
                          <a:pt x="5773" y="4906"/>
                        </a:cubicBezTo>
                        <a:cubicBezTo>
                          <a:pt x="6018" y="5056"/>
                          <a:pt x="6263" y="5212"/>
                          <a:pt x="6514" y="5358"/>
                        </a:cubicBezTo>
                        <a:cubicBezTo>
                          <a:pt x="6641" y="5432"/>
                          <a:pt x="6765" y="5506"/>
                          <a:pt x="6892" y="5580"/>
                        </a:cubicBezTo>
                        <a:lnTo>
                          <a:pt x="7080" y="5690"/>
                        </a:lnTo>
                        <a:lnTo>
                          <a:pt x="7269" y="5799"/>
                        </a:lnTo>
                        <a:cubicBezTo>
                          <a:pt x="7524" y="5941"/>
                          <a:pt x="7779" y="6087"/>
                          <a:pt x="8034" y="6227"/>
                        </a:cubicBezTo>
                        <a:cubicBezTo>
                          <a:pt x="8288" y="6366"/>
                          <a:pt x="8543" y="6502"/>
                          <a:pt x="8796" y="6638"/>
                        </a:cubicBezTo>
                        <a:cubicBezTo>
                          <a:pt x="9306" y="6904"/>
                          <a:pt x="9810" y="7159"/>
                          <a:pt x="10302" y="7399"/>
                        </a:cubicBezTo>
                        <a:cubicBezTo>
                          <a:pt x="10424" y="7459"/>
                          <a:pt x="10547" y="7517"/>
                          <a:pt x="10668" y="7577"/>
                        </a:cubicBezTo>
                        <a:cubicBezTo>
                          <a:pt x="10788" y="7634"/>
                          <a:pt x="10909" y="7690"/>
                          <a:pt x="11029" y="7745"/>
                        </a:cubicBezTo>
                        <a:cubicBezTo>
                          <a:pt x="11148" y="7801"/>
                          <a:pt x="11267" y="7856"/>
                          <a:pt x="11384" y="7910"/>
                        </a:cubicBezTo>
                        <a:cubicBezTo>
                          <a:pt x="11442" y="7935"/>
                          <a:pt x="11500" y="7963"/>
                          <a:pt x="11559" y="7990"/>
                        </a:cubicBezTo>
                        <a:cubicBezTo>
                          <a:pt x="11617" y="8015"/>
                          <a:pt x="11673" y="8041"/>
                          <a:pt x="11732" y="8066"/>
                        </a:cubicBezTo>
                        <a:cubicBezTo>
                          <a:pt x="11961" y="8167"/>
                          <a:pt x="12183" y="8266"/>
                          <a:pt x="12399" y="8361"/>
                        </a:cubicBezTo>
                        <a:cubicBezTo>
                          <a:pt x="12617" y="8453"/>
                          <a:pt x="12829" y="8539"/>
                          <a:pt x="13031" y="8622"/>
                        </a:cubicBezTo>
                        <a:cubicBezTo>
                          <a:pt x="13132" y="8663"/>
                          <a:pt x="13232" y="8704"/>
                          <a:pt x="13327" y="8743"/>
                        </a:cubicBezTo>
                        <a:cubicBezTo>
                          <a:pt x="13424" y="8782"/>
                          <a:pt x="13522" y="8819"/>
                          <a:pt x="13613" y="8854"/>
                        </a:cubicBezTo>
                        <a:cubicBezTo>
                          <a:pt x="13800" y="8926"/>
                          <a:pt x="13977" y="8992"/>
                          <a:pt x="14142" y="9056"/>
                        </a:cubicBezTo>
                        <a:cubicBezTo>
                          <a:pt x="14477" y="9177"/>
                          <a:pt x="14770" y="9276"/>
                          <a:pt x="15012" y="9359"/>
                        </a:cubicBezTo>
                        <a:cubicBezTo>
                          <a:pt x="15255" y="9435"/>
                          <a:pt x="15447" y="9494"/>
                          <a:pt x="15578" y="9535"/>
                        </a:cubicBezTo>
                        <a:cubicBezTo>
                          <a:pt x="15708" y="9573"/>
                          <a:pt x="15778" y="9595"/>
                          <a:pt x="15778" y="9595"/>
                        </a:cubicBezTo>
                        <a:cubicBezTo>
                          <a:pt x="15778" y="9595"/>
                          <a:pt x="15710" y="9568"/>
                          <a:pt x="15584" y="9515"/>
                        </a:cubicBezTo>
                        <a:cubicBezTo>
                          <a:pt x="15457" y="9463"/>
                          <a:pt x="15272" y="9387"/>
                          <a:pt x="15037" y="9291"/>
                        </a:cubicBezTo>
                        <a:cubicBezTo>
                          <a:pt x="14804" y="9190"/>
                          <a:pt x="14520" y="9068"/>
                          <a:pt x="14195" y="8928"/>
                        </a:cubicBezTo>
                        <a:cubicBezTo>
                          <a:pt x="14033" y="8854"/>
                          <a:pt x="13862" y="8776"/>
                          <a:pt x="13681" y="8692"/>
                        </a:cubicBezTo>
                        <a:cubicBezTo>
                          <a:pt x="13592" y="8651"/>
                          <a:pt x="13498" y="8611"/>
                          <a:pt x="13403" y="8568"/>
                        </a:cubicBezTo>
                        <a:cubicBezTo>
                          <a:pt x="13309" y="8523"/>
                          <a:pt x="13212" y="8478"/>
                          <a:pt x="13113" y="8432"/>
                        </a:cubicBezTo>
                        <a:cubicBezTo>
                          <a:pt x="12916" y="8338"/>
                          <a:pt x="12710" y="8243"/>
                          <a:pt x="12500" y="8140"/>
                        </a:cubicBezTo>
                        <a:cubicBezTo>
                          <a:pt x="12288" y="8037"/>
                          <a:pt x="12070" y="7932"/>
                          <a:pt x="11847" y="7823"/>
                        </a:cubicBezTo>
                        <a:cubicBezTo>
                          <a:pt x="11790" y="7795"/>
                          <a:pt x="11734" y="7766"/>
                          <a:pt x="11677" y="7739"/>
                        </a:cubicBezTo>
                        <a:cubicBezTo>
                          <a:pt x="11621" y="7712"/>
                          <a:pt x="11562" y="7683"/>
                          <a:pt x="11506" y="7653"/>
                        </a:cubicBezTo>
                        <a:cubicBezTo>
                          <a:pt x="11391" y="7595"/>
                          <a:pt x="11277" y="7537"/>
                          <a:pt x="11160" y="7478"/>
                        </a:cubicBezTo>
                        <a:cubicBezTo>
                          <a:pt x="11043" y="7418"/>
                          <a:pt x="10924" y="7358"/>
                          <a:pt x="10806" y="7299"/>
                        </a:cubicBezTo>
                        <a:cubicBezTo>
                          <a:pt x="10685" y="7237"/>
                          <a:pt x="10566" y="7177"/>
                          <a:pt x="10446" y="7113"/>
                        </a:cubicBezTo>
                        <a:cubicBezTo>
                          <a:pt x="10325" y="7050"/>
                          <a:pt x="10203" y="6988"/>
                          <a:pt x="10080" y="6924"/>
                        </a:cubicBezTo>
                        <a:cubicBezTo>
                          <a:pt x="10018" y="6893"/>
                          <a:pt x="9958" y="6860"/>
                          <a:pt x="9895" y="6829"/>
                        </a:cubicBezTo>
                        <a:cubicBezTo>
                          <a:pt x="9833" y="6795"/>
                          <a:pt x="9773" y="6762"/>
                          <a:pt x="9710" y="6729"/>
                        </a:cubicBezTo>
                        <a:cubicBezTo>
                          <a:pt x="9463" y="6597"/>
                          <a:pt x="9214" y="6463"/>
                          <a:pt x="8961" y="6329"/>
                        </a:cubicBezTo>
                        <a:cubicBezTo>
                          <a:pt x="8712" y="6190"/>
                          <a:pt x="8460" y="6052"/>
                          <a:pt x="8207" y="5912"/>
                        </a:cubicBezTo>
                        <a:cubicBezTo>
                          <a:pt x="7954" y="5772"/>
                          <a:pt x="7703" y="5628"/>
                          <a:pt x="7450" y="5486"/>
                        </a:cubicBezTo>
                        <a:lnTo>
                          <a:pt x="7259" y="5379"/>
                        </a:lnTo>
                        <a:lnTo>
                          <a:pt x="7072" y="5268"/>
                        </a:lnTo>
                        <a:cubicBezTo>
                          <a:pt x="6946" y="5196"/>
                          <a:pt x="6822" y="5122"/>
                          <a:pt x="6697" y="5050"/>
                        </a:cubicBezTo>
                        <a:cubicBezTo>
                          <a:pt x="6446" y="4905"/>
                          <a:pt x="6201" y="4755"/>
                          <a:pt x="5958" y="4607"/>
                        </a:cubicBezTo>
                        <a:cubicBezTo>
                          <a:pt x="5835" y="4533"/>
                          <a:pt x="5713" y="4461"/>
                          <a:pt x="5594" y="4385"/>
                        </a:cubicBezTo>
                        <a:cubicBezTo>
                          <a:pt x="5473" y="4311"/>
                          <a:pt x="5355" y="4237"/>
                          <a:pt x="5236" y="4161"/>
                        </a:cubicBezTo>
                        <a:cubicBezTo>
                          <a:pt x="5117" y="4087"/>
                          <a:pt x="4999" y="4014"/>
                          <a:pt x="4882" y="3942"/>
                        </a:cubicBezTo>
                        <a:cubicBezTo>
                          <a:pt x="4767" y="3866"/>
                          <a:pt x="4652" y="3790"/>
                          <a:pt x="4540" y="3714"/>
                        </a:cubicBezTo>
                        <a:cubicBezTo>
                          <a:pt x="4427" y="3640"/>
                          <a:pt x="4314" y="3566"/>
                          <a:pt x="4203" y="3492"/>
                        </a:cubicBezTo>
                        <a:cubicBezTo>
                          <a:pt x="4094" y="3416"/>
                          <a:pt x="3985" y="3342"/>
                          <a:pt x="3878" y="3268"/>
                        </a:cubicBezTo>
                        <a:cubicBezTo>
                          <a:pt x="3771" y="3194"/>
                          <a:pt x="3666" y="3121"/>
                          <a:pt x="3561" y="3049"/>
                        </a:cubicBezTo>
                        <a:cubicBezTo>
                          <a:pt x="3458" y="2973"/>
                          <a:pt x="3357" y="2897"/>
                          <a:pt x="3256" y="2821"/>
                        </a:cubicBezTo>
                        <a:cubicBezTo>
                          <a:pt x="3207" y="2784"/>
                          <a:pt x="3156" y="2747"/>
                          <a:pt x="3108" y="2710"/>
                        </a:cubicBezTo>
                        <a:cubicBezTo>
                          <a:pt x="3082" y="2693"/>
                          <a:pt x="3057" y="2673"/>
                          <a:pt x="3034" y="2656"/>
                        </a:cubicBezTo>
                        <a:lnTo>
                          <a:pt x="2997" y="2628"/>
                        </a:lnTo>
                        <a:lnTo>
                          <a:pt x="2979" y="2615"/>
                        </a:lnTo>
                        <a:lnTo>
                          <a:pt x="2964" y="2601"/>
                        </a:lnTo>
                        <a:cubicBezTo>
                          <a:pt x="2870" y="2525"/>
                          <a:pt x="2779" y="2451"/>
                          <a:pt x="2688" y="2377"/>
                        </a:cubicBezTo>
                        <a:cubicBezTo>
                          <a:pt x="2666" y="2358"/>
                          <a:pt x="2643" y="2340"/>
                          <a:pt x="2621" y="2323"/>
                        </a:cubicBezTo>
                        <a:cubicBezTo>
                          <a:pt x="2598" y="2303"/>
                          <a:pt x="2577" y="2284"/>
                          <a:pt x="2555" y="2267"/>
                        </a:cubicBezTo>
                        <a:cubicBezTo>
                          <a:pt x="2510" y="2228"/>
                          <a:pt x="2468" y="2191"/>
                          <a:pt x="2425" y="2154"/>
                        </a:cubicBezTo>
                        <a:cubicBezTo>
                          <a:pt x="2339" y="2080"/>
                          <a:pt x="2256" y="2008"/>
                          <a:pt x="2172" y="1938"/>
                        </a:cubicBezTo>
                        <a:cubicBezTo>
                          <a:pt x="2009" y="1794"/>
                          <a:pt x="1853" y="1654"/>
                          <a:pt x="1703" y="1523"/>
                        </a:cubicBezTo>
                        <a:cubicBezTo>
                          <a:pt x="1555" y="1391"/>
                          <a:pt x="1415" y="1265"/>
                          <a:pt x="1281" y="1148"/>
                        </a:cubicBezTo>
                        <a:cubicBezTo>
                          <a:pt x="1018" y="911"/>
                          <a:pt x="787" y="704"/>
                          <a:pt x="598" y="535"/>
                        </a:cubicBezTo>
                        <a:cubicBezTo>
                          <a:pt x="217" y="195"/>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2" name="Google Shape;628;g24fa152ecfb_0_4058"/>
                  <p:cNvSpPr/>
                  <p:nvPr/>
                </p:nvSpPr>
                <p:spPr>
                  <a:xfrm rot="964200" flipH="1">
                    <a:off x="11612520" y="1093320"/>
                    <a:ext cx="168480" cy="699120"/>
                  </a:xfrm>
                  <a:custGeom>
                    <a:avLst/>
                    <a:gdLst/>
                    <a:ahLst/>
                    <a:cxnLst/>
                    <a:rect l="l" t="t" r="r" b="b"/>
                    <a:pathLst>
                      <a:path w="5066" h="20990">
                        <a:moveTo>
                          <a:pt x="833" y="0"/>
                        </a:moveTo>
                        <a:cubicBezTo>
                          <a:pt x="1778" y="2580"/>
                          <a:pt x="788" y="5418"/>
                          <a:pt x="959" y="6694"/>
                        </a:cubicBezTo>
                        <a:cubicBezTo>
                          <a:pt x="1407" y="10040"/>
                          <a:pt x="0" y="13250"/>
                          <a:pt x="494" y="15558"/>
                        </a:cubicBezTo>
                        <a:cubicBezTo>
                          <a:pt x="990" y="17865"/>
                          <a:pt x="2930" y="20989"/>
                          <a:pt x="2930" y="20989"/>
                        </a:cubicBezTo>
                        <a:cubicBezTo>
                          <a:pt x="2889" y="18320"/>
                          <a:pt x="5066" y="12941"/>
                          <a:pt x="4527" y="10046"/>
                        </a:cubicBezTo>
                        <a:cubicBezTo>
                          <a:pt x="3988" y="7150"/>
                          <a:pt x="833" y="1"/>
                          <a:pt x="83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3" name="Google Shape;629;g24fa152ecfb_0_4058"/>
                  <p:cNvSpPr/>
                  <p:nvPr/>
                </p:nvSpPr>
                <p:spPr>
                  <a:xfrm rot="964200" flipH="1">
                    <a:off x="11742480" y="923760"/>
                    <a:ext cx="164520" cy="651600"/>
                  </a:xfrm>
                  <a:custGeom>
                    <a:avLst/>
                    <a:gdLst/>
                    <a:ahLst/>
                    <a:cxnLst/>
                    <a:rect l="l" t="t" r="r" b="b"/>
                    <a:pathLst>
                      <a:path w="4944" h="19544">
                        <a:moveTo>
                          <a:pt x="1" y="0"/>
                        </a:moveTo>
                        <a:cubicBezTo>
                          <a:pt x="1" y="0"/>
                          <a:pt x="536" y="1158"/>
                          <a:pt x="1341" y="2897"/>
                        </a:cubicBezTo>
                        <a:cubicBezTo>
                          <a:pt x="1442" y="3113"/>
                          <a:pt x="1543" y="3340"/>
                          <a:pt x="1650" y="3576"/>
                        </a:cubicBezTo>
                        <a:cubicBezTo>
                          <a:pt x="1755" y="3811"/>
                          <a:pt x="1870" y="4052"/>
                          <a:pt x="1979" y="4303"/>
                        </a:cubicBezTo>
                        <a:cubicBezTo>
                          <a:pt x="2090" y="4552"/>
                          <a:pt x="2205" y="4811"/>
                          <a:pt x="2322" y="5074"/>
                        </a:cubicBezTo>
                        <a:cubicBezTo>
                          <a:pt x="2432" y="5338"/>
                          <a:pt x="2547" y="5607"/>
                          <a:pt x="2664" y="5881"/>
                        </a:cubicBezTo>
                        <a:cubicBezTo>
                          <a:pt x="2678" y="5914"/>
                          <a:pt x="2693" y="5949"/>
                          <a:pt x="2707" y="5982"/>
                        </a:cubicBezTo>
                        <a:cubicBezTo>
                          <a:pt x="2720" y="6017"/>
                          <a:pt x="2734" y="6052"/>
                          <a:pt x="2748" y="6087"/>
                        </a:cubicBezTo>
                        <a:cubicBezTo>
                          <a:pt x="2775" y="6157"/>
                          <a:pt x="2804" y="6227"/>
                          <a:pt x="2831" y="6299"/>
                        </a:cubicBezTo>
                        <a:cubicBezTo>
                          <a:pt x="2857" y="6369"/>
                          <a:pt x="2882" y="6439"/>
                          <a:pt x="2907" y="6509"/>
                        </a:cubicBezTo>
                        <a:cubicBezTo>
                          <a:pt x="2932" y="6581"/>
                          <a:pt x="2960" y="6651"/>
                          <a:pt x="2983" y="6723"/>
                        </a:cubicBezTo>
                        <a:cubicBezTo>
                          <a:pt x="3032" y="6869"/>
                          <a:pt x="3082" y="7013"/>
                          <a:pt x="3127" y="7161"/>
                        </a:cubicBezTo>
                        <a:cubicBezTo>
                          <a:pt x="3150" y="7235"/>
                          <a:pt x="3174" y="7309"/>
                          <a:pt x="3197" y="7383"/>
                        </a:cubicBezTo>
                        <a:cubicBezTo>
                          <a:pt x="3218" y="7457"/>
                          <a:pt x="3240" y="7533"/>
                          <a:pt x="3263" y="7607"/>
                        </a:cubicBezTo>
                        <a:cubicBezTo>
                          <a:pt x="3438" y="8204"/>
                          <a:pt x="3594" y="8821"/>
                          <a:pt x="3732" y="9439"/>
                        </a:cubicBezTo>
                        <a:cubicBezTo>
                          <a:pt x="3874" y="10058"/>
                          <a:pt x="3995" y="10682"/>
                          <a:pt x="4104" y="11299"/>
                        </a:cubicBezTo>
                        <a:cubicBezTo>
                          <a:pt x="4129" y="11453"/>
                          <a:pt x="4156" y="11606"/>
                          <a:pt x="4181" y="11760"/>
                        </a:cubicBezTo>
                        <a:cubicBezTo>
                          <a:pt x="4207" y="11912"/>
                          <a:pt x="4232" y="12066"/>
                          <a:pt x="4257" y="12215"/>
                        </a:cubicBezTo>
                        <a:cubicBezTo>
                          <a:pt x="4279" y="12367"/>
                          <a:pt x="4302" y="12519"/>
                          <a:pt x="4325" y="12669"/>
                        </a:cubicBezTo>
                        <a:cubicBezTo>
                          <a:pt x="4347" y="12818"/>
                          <a:pt x="4368" y="12966"/>
                          <a:pt x="4388" y="13114"/>
                        </a:cubicBezTo>
                        <a:cubicBezTo>
                          <a:pt x="4467" y="13705"/>
                          <a:pt x="4537" y="14277"/>
                          <a:pt x="4594" y="14822"/>
                        </a:cubicBezTo>
                        <a:cubicBezTo>
                          <a:pt x="4607" y="14958"/>
                          <a:pt x="4621" y="15093"/>
                          <a:pt x="4633" y="15225"/>
                        </a:cubicBezTo>
                        <a:cubicBezTo>
                          <a:pt x="4644" y="15357"/>
                          <a:pt x="4656" y="15487"/>
                          <a:pt x="4668" y="15616"/>
                        </a:cubicBezTo>
                        <a:cubicBezTo>
                          <a:pt x="4691" y="15873"/>
                          <a:pt x="4709" y="16120"/>
                          <a:pt x="4728" y="16359"/>
                        </a:cubicBezTo>
                        <a:cubicBezTo>
                          <a:pt x="4742" y="16596"/>
                          <a:pt x="4757" y="16824"/>
                          <a:pt x="4767" y="17042"/>
                        </a:cubicBezTo>
                        <a:cubicBezTo>
                          <a:pt x="4781" y="17260"/>
                          <a:pt x="4788" y="17466"/>
                          <a:pt x="4796" y="17661"/>
                        </a:cubicBezTo>
                        <a:cubicBezTo>
                          <a:pt x="4802" y="17853"/>
                          <a:pt x="4808" y="18036"/>
                          <a:pt x="4810" y="18203"/>
                        </a:cubicBezTo>
                        <a:cubicBezTo>
                          <a:pt x="4812" y="18287"/>
                          <a:pt x="4814" y="18369"/>
                          <a:pt x="4814" y="18445"/>
                        </a:cubicBezTo>
                        <a:cubicBezTo>
                          <a:pt x="4814" y="18522"/>
                          <a:pt x="4816" y="18596"/>
                          <a:pt x="4816" y="18666"/>
                        </a:cubicBezTo>
                        <a:cubicBezTo>
                          <a:pt x="4816" y="18804"/>
                          <a:pt x="4814" y="18929"/>
                          <a:pt x="4812" y="19038"/>
                        </a:cubicBezTo>
                        <a:cubicBezTo>
                          <a:pt x="4812" y="19092"/>
                          <a:pt x="4812" y="19143"/>
                          <a:pt x="4812" y="19190"/>
                        </a:cubicBezTo>
                        <a:cubicBezTo>
                          <a:pt x="4810" y="19234"/>
                          <a:pt x="4808" y="19277"/>
                          <a:pt x="4808" y="19314"/>
                        </a:cubicBezTo>
                        <a:cubicBezTo>
                          <a:pt x="4804" y="19464"/>
                          <a:pt x="4802" y="19544"/>
                          <a:pt x="4802" y="19544"/>
                        </a:cubicBezTo>
                        <a:cubicBezTo>
                          <a:pt x="4802" y="19544"/>
                          <a:pt x="4810" y="19464"/>
                          <a:pt x="4827" y="19316"/>
                        </a:cubicBezTo>
                        <a:cubicBezTo>
                          <a:pt x="4833" y="19277"/>
                          <a:pt x="4837" y="19236"/>
                          <a:pt x="4843" y="19192"/>
                        </a:cubicBezTo>
                        <a:cubicBezTo>
                          <a:pt x="4847" y="19145"/>
                          <a:pt x="4851" y="19094"/>
                          <a:pt x="4856" y="19040"/>
                        </a:cubicBezTo>
                        <a:cubicBezTo>
                          <a:pt x="4866" y="18933"/>
                          <a:pt x="4878" y="18808"/>
                          <a:pt x="4888" y="18668"/>
                        </a:cubicBezTo>
                        <a:cubicBezTo>
                          <a:pt x="4891" y="18598"/>
                          <a:pt x="4897" y="18524"/>
                          <a:pt x="4901" y="18448"/>
                        </a:cubicBezTo>
                        <a:cubicBezTo>
                          <a:pt x="4907" y="18371"/>
                          <a:pt x="4911" y="18289"/>
                          <a:pt x="4915" y="18205"/>
                        </a:cubicBezTo>
                        <a:cubicBezTo>
                          <a:pt x="4925" y="18036"/>
                          <a:pt x="4928" y="17855"/>
                          <a:pt x="4934" y="17659"/>
                        </a:cubicBezTo>
                        <a:cubicBezTo>
                          <a:pt x="4938" y="17464"/>
                          <a:pt x="4944" y="17256"/>
                          <a:pt x="4942" y="17038"/>
                        </a:cubicBezTo>
                        <a:cubicBezTo>
                          <a:pt x="4944" y="16818"/>
                          <a:pt x="4938" y="16589"/>
                          <a:pt x="4934" y="16349"/>
                        </a:cubicBezTo>
                        <a:cubicBezTo>
                          <a:pt x="4928" y="16108"/>
                          <a:pt x="4921" y="15859"/>
                          <a:pt x="4909" y="15600"/>
                        </a:cubicBezTo>
                        <a:cubicBezTo>
                          <a:pt x="4905" y="15470"/>
                          <a:pt x="4897" y="15340"/>
                          <a:pt x="4888" y="15205"/>
                        </a:cubicBezTo>
                        <a:cubicBezTo>
                          <a:pt x="4882" y="15071"/>
                          <a:pt x="4872" y="14937"/>
                          <a:pt x="4862" y="14799"/>
                        </a:cubicBezTo>
                        <a:cubicBezTo>
                          <a:pt x="4825" y="14250"/>
                          <a:pt x="4775" y="13670"/>
                          <a:pt x="4705" y="13075"/>
                        </a:cubicBezTo>
                        <a:cubicBezTo>
                          <a:pt x="4687" y="12925"/>
                          <a:pt x="4668" y="12776"/>
                          <a:pt x="4650" y="12624"/>
                        </a:cubicBezTo>
                        <a:cubicBezTo>
                          <a:pt x="4631" y="12472"/>
                          <a:pt x="4609" y="12320"/>
                          <a:pt x="4590" y="12167"/>
                        </a:cubicBezTo>
                        <a:cubicBezTo>
                          <a:pt x="4569" y="12015"/>
                          <a:pt x="4545" y="11859"/>
                          <a:pt x="4524" y="11706"/>
                        </a:cubicBezTo>
                        <a:cubicBezTo>
                          <a:pt x="4498" y="11550"/>
                          <a:pt x="4475" y="11396"/>
                          <a:pt x="4450" y="11241"/>
                        </a:cubicBezTo>
                        <a:cubicBezTo>
                          <a:pt x="4347" y="10616"/>
                          <a:pt x="4226" y="9986"/>
                          <a:pt x="4086" y="9359"/>
                        </a:cubicBezTo>
                        <a:cubicBezTo>
                          <a:pt x="3944" y="8735"/>
                          <a:pt x="3785" y="8110"/>
                          <a:pt x="3598" y="7505"/>
                        </a:cubicBezTo>
                        <a:cubicBezTo>
                          <a:pt x="3574" y="7430"/>
                          <a:pt x="3551" y="7354"/>
                          <a:pt x="3528" y="7280"/>
                        </a:cubicBezTo>
                        <a:cubicBezTo>
                          <a:pt x="3504" y="7204"/>
                          <a:pt x="3479" y="7130"/>
                          <a:pt x="3456" y="7054"/>
                        </a:cubicBezTo>
                        <a:cubicBezTo>
                          <a:pt x="3407" y="6906"/>
                          <a:pt x="3353" y="6758"/>
                          <a:pt x="3300" y="6613"/>
                        </a:cubicBezTo>
                        <a:cubicBezTo>
                          <a:pt x="3275" y="6539"/>
                          <a:pt x="3246" y="6467"/>
                          <a:pt x="3218" y="6393"/>
                        </a:cubicBezTo>
                        <a:cubicBezTo>
                          <a:pt x="3189" y="6321"/>
                          <a:pt x="3162" y="6249"/>
                          <a:pt x="3135" y="6177"/>
                        </a:cubicBezTo>
                        <a:cubicBezTo>
                          <a:pt x="3106" y="6107"/>
                          <a:pt x="3076" y="6037"/>
                          <a:pt x="3047" y="5967"/>
                        </a:cubicBezTo>
                        <a:cubicBezTo>
                          <a:pt x="3032" y="5932"/>
                          <a:pt x="3018" y="5897"/>
                          <a:pt x="3004" y="5862"/>
                        </a:cubicBezTo>
                        <a:cubicBezTo>
                          <a:pt x="2989" y="5827"/>
                          <a:pt x="2973" y="5792"/>
                          <a:pt x="2958" y="5757"/>
                        </a:cubicBezTo>
                        <a:cubicBezTo>
                          <a:pt x="2833" y="5484"/>
                          <a:pt x="2713" y="5214"/>
                          <a:pt x="2592" y="4951"/>
                        </a:cubicBezTo>
                        <a:cubicBezTo>
                          <a:pt x="2466" y="4690"/>
                          <a:pt x="2343" y="4436"/>
                          <a:pt x="2224" y="4189"/>
                        </a:cubicBezTo>
                        <a:cubicBezTo>
                          <a:pt x="2193" y="4126"/>
                          <a:pt x="2164" y="4066"/>
                          <a:pt x="2135" y="4004"/>
                        </a:cubicBezTo>
                        <a:cubicBezTo>
                          <a:pt x="2104" y="3943"/>
                          <a:pt x="2074" y="3883"/>
                          <a:pt x="2043" y="3825"/>
                        </a:cubicBezTo>
                        <a:cubicBezTo>
                          <a:pt x="1985" y="3704"/>
                          <a:pt x="1925" y="3587"/>
                          <a:pt x="1866" y="3473"/>
                        </a:cubicBezTo>
                        <a:cubicBezTo>
                          <a:pt x="1750" y="3241"/>
                          <a:pt x="1639" y="3017"/>
                          <a:pt x="1526" y="2805"/>
                        </a:cubicBezTo>
                        <a:cubicBezTo>
                          <a:pt x="1415" y="2593"/>
                          <a:pt x="1310" y="2391"/>
                          <a:pt x="1209" y="2196"/>
                        </a:cubicBezTo>
                        <a:cubicBezTo>
                          <a:pt x="1106" y="2004"/>
                          <a:pt x="1008" y="1821"/>
                          <a:pt x="915" y="1650"/>
                        </a:cubicBezTo>
                        <a:cubicBezTo>
                          <a:pt x="732" y="1305"/>
                          <a:pt x="567" y="1010"/>
                          <a:pt x="433" y="765"/>
                        </a:cubicBezTo>
                        <a:cubicBezTo>
                          <a:pt x="298" y="519"/>
                          <a:pt x="187" y="329"/>
                          <a:pt x="115" y="198"/>
                        </a:cubicBezTo>
                        <a:cubicBezTo>
                          <a:pt x="40" y="68"/>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4" name="Google Shape;630;g24fa152ecfb_0_4058"/>
                  <p:cNvSpPr/>
                  <p:nvPr/>
                </p:nvSpPr>
                <p:spPr>
                  <a:xfrm rot="964200" flipH="1">
                    <a:off x="12133440" y="711000"/>
                    <a:ext cx="197640" cy="737280"/>
                  </a:xfrm>
                  <a:custGeom>
                    <a:avLst/>
                    <a:gdLst/>
                    <a:ahLst/>
                    <a:cxnLst/>
                    <a:rect l="l" t="t" r="r" b="b"/>
                    <a:pathLst>
                      <a:path w="5942" h="22126">
                        <a:moveTo>
                          <a:pt x="0" y="0"/>
                        </a:moveTo>
                        <a:cubicBezTo>
                          <a:pt x="2531" y="3652"/>
                          <a:pt x="607" y="4480"/>
                          <a:pt x="1469" y="7484"/>
                        </a:cubicBezTo>
                        <a:cubicBezTo>
                          <a:pt x="1945" y="9144"/>
                          <a:pt x="1358" y="12052"/>
                          <a:pt x="1724" y="14840"/>
                        </a:cubicBezTo>
                        <a:cubicBezTo>
                          <a:pt x="2089" y="17628"/>
                          <a:pt x="3659" y="22125"/>
                          <a:pt x="3659" y="22125"/>
                        </a:cubicBezTo>
                        <a:cubicBezTo>
                          <a:pt x="3759" y="20590"/>
                          <a:pt x="4576" y="19147"/>
                          <a:pt x="5245" y="17196"/>
                        </a:cubicBezTo>
                        <a:cubicBezTo>
                          <a:pt x="5914" y="15244"/>
                          <a:pt x="5941" y="11256"/>
                          <a:pt x="4535" y="7043"/>
                        </a:cubicBezTo>
                        <a:cubicBezTo>
                          <a:pt x="3126" y="2829"/>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5" name="Google Shape;631;g24fa152ecfb_0_4058"/>
                  <p:cNvSpPr/>
                  <p:nvPr/>
                </p:nvSpPr>
                <p:spPr>
                  <a:xfrm rot="964200" flipH="1">
                    <a:off x="12073320" y="509400"/>
                    <a:ext cx="477720" cy="110520"/>
                  </a:xfrm>
                  <a:custGeom>
                    <a:avLst/>
                    <a:gdLst/>
                    <a:ahLst/>
                    <a:cxnLst/>
                    <a:rect l="l" t="t" r="r" b="b"/>
                    <a:pathLst>
                      <a:path w="14343" h="3329">
                        <a:moveTo>
                          <a:pt x="11492" y="0"/>
                        </a:moveTo>
                        <a:cubicBezTo>
                          <a:pt x="10769" y="0"/>
                          <a:pt x="10024" y="40"/>
                          <a:pt x="9413" y="160"/>
                        </a:cubicBezTo>
                        <a:cubicBezTo>
                          <a:pt x="7772" y="480"/>
                          <a:pt x="4574" y="1850"/>
                          <a:pt x="1292" y="1850"/>
                        </a:cubicBezTo>
                        <a:cubicBezTo>
                          <a:pt x="862" y="1850"/>
                          <a:pt x="430" y="1827"/>
                          <a:pt x="1" y="1774"/>
                        </a:cubicBezTo>
                        <a:lnTo>
                          <a:pt x="1" y="1774"/>
                        </a:lnTo>
                        <a:cubicBezTo>
                          <a:pt x="1" y="1774"/>
                          <a:pt x="3800" y="3231"/>
                          <a:pt x="6242" y="3325"/>
                        </a:cubicBezTo>
                        <a:cubicBezTo>
                          <a:pt x="6313" y="3328"/>
                          <a:pt x="6384" y="3329"/>
                          <a:pt x="6454" y="3329"/>
                        </a:cubicBezTo>
                        <a:cubicBezTo>
                          <a:pt x="8773" y="3329"/>
                          <a:pt x="10247" y="1871"/>
                          <a:pt x="10992" y="1790"/>
                        </a:cubicBezTo>
                        <a:cubicBezTo>
                          <a:pt x="11763" y="1704"/>
                          <a:pt x="14342" y="166"/>
                          <a:pt x="14342" y="166"/>
                        </a:cubicBezTo>
                        <a:cubicBezTo>
                          <a:pt x="14342" y="166"/>
                          <a:pt x="12961" y="0"/>
                          <a:pt x="11492"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6" name="Google Shape;632;g24fa152ecfb_0_4058"/>
                  <p:cNvSpPr/>
                  <p:nvPr/>
                </p:nvSpPr>
                <p:spPr>
                  <a:xfrm rot="964200" flipH="1">
                    <a:off x="12246120" y="589680"/>
                    <a:ext cx="296640" cy="29880"/>
                  </a:xfrm>
                  <a:custGeom>
                    <a:avLst/>
                    <a:gdLst/>
                    <a:ahLst/>
                    <a:cxnLst/>
                    <a:rect l="l" t="t" r="r" b="b"/>
                    <a:pathLst>
                      <a:path w="8913" h="902">
                        <a:moveTo>
                          <a:pt x="8913" y="0"/>
                        </a:moveTo>
                        <a:cubicBezTo>
                          <a:pt x="8913" y="0"/>
                          <a:pt x="8878" y="10"/>
                          <a:pt x="8814" y="26"/>
                        </a:cubicBezTo>
                        <a:cubicBezTo>
                          <a:pt x="8749" y="43"/>
                          <a:pt x="8654" y="65"/>
                          <a:pt x="8533" y="92"/>
                        </a:cubicBezTo>
                        <a:cubicBezTo>
                          <a:pt x="8413" y="117"/>
                          <a:pt x="8267" y="148"/>
                          <a:pt x="8098" y="181"/>
                        </a:cubicBezTo>
                        <a:cubicBezTo>
                          <a:pt x="7928" y="214"/>
                          <a:pt x="7738" y="246"/>
                          <a:pt x="7530" y="281"/>
                        </a:cubicBezTo>
                        <a:cubicBezTo>
                          <a:pt x="7323" y="316"/>
                          <a:pt x="7096" y="345"/>
                          <a:pt x="6858" y="378"/>
                        </a:cubicBezTo>
                        <a:cubicBezTo>
                          <a:pt x="6738" y="390"/>
                          <a:pt x="6615" y="409"/>
                          <a:pt x="6491" y="421"/>
                        </a:cubicBezTo>
                        <a:cubicBezTo>
                          <a:pt x="6427" y="427"/>
                          <a:pt x="6364" y="434"/>
                          <a:pt x="6300" y="440"/>
                        </a:cubicBezTo>
                        <a:cubicBezTo>
                          <a:pt x="6236" y="446"/>
                          <a:pt x="6170" y="452"/>
                          <a:pt x="6106" y="458"/>
                        </a:cubicBezTo>
                        <a:cubicBezTo>
                          <a:pt x="5975" y="471"/>
                          <a:pt x="5841" y="479"/>
                          <a:pt x="5707" y="491"/>
                        </a:cubicBezTo>
                        <a:cubicBezTo>
                          <a:pt x="5573" y="499"/>
                          <a:pt x="5436" y="506"/>
                          <a:pt x="5298" y="516"/>
                        </a:cubicBezTo>
                        <a:cubicBezTo>
                          <a:pt x="5162" y="520"/>
                          <a:pt x="5022" y="530"/>
                          <a:pt x="4884" y="532"/>
                        </a:cubicBezTo>
                        <a:cubicBezTo>
                          <a:pt x="4814" y="534"/>
                          <a:pt x="4744" y="535"/>
                          <a:pt x="4674" y="537"/>
                        </a:cubicBezTo>
                        <a:cubicBezTo>
                          <a:pt x="4640" y="538"/>
                          <a:pt x="4605" y="538"/>
                          <a:pt x="4570" y="538"/>
                        </a:cubicBezTo>
                        <a:cubicBezTo>
                          <a:pt x="4536" y="538"/>
                          <a:pt x="4501" y="538"/>
                          <a:pt x="4466" y="539"/>
                        </a:cubicBezTo>
                        <a:lnTo>
                          <a:pt x="4256" y="541"/>
                        </a:lnTo>
                        <a:cubicBezTo>
                          <a:pt x="4186" y="541"/>
                          <a:pt x="4115" y="539"/>
                          <a:pt x="4047" y="539"/>
                        </a:cubicBezTo>
                        <a:cubicBezTo>
                          <a:pt x="3977" y="537"/>
                          <a:pt x="3907" y="537"/>
                          <a:pt x="3839" y="535"/>
                        </a:cubicBezTo>
                        <a:cubicBezTo>
                          <a:pt x="3769" y="534"/>
                          <a:pt x="3701" y="532"/>
                          <a:pt x="3631" y="530"/>
                        </a:cubicBezTo>
                        <a:cubicBezTo>
                          <a:pt x="3357" y="520"/>
                          <a:pt x="3086" y="506"/>
                          <a:pt x="2824" y="487"/>
                        </a:cubicBezTo>
                        <a:cubicBezTo>
                          <a:pt x="2693" y="481"/>
                          <a:pt x="2565" y="467"/>
                          <a:pt x="2439" y="456"/>
                        </a:cubicBezTo>
                        <a:cubicBezTo>
                          <a:pt x="2376" y="452"/>
                          <a:pt x="2314" y="446"/>
                          <a:pt x="2252" y="440"/>
                        </a:cubicBezTo>
                        <a:cubicBezTo>
                          <a:pt x="2191" y="432"/>
                          <a:pt x="2129" y="427"/>
                          <a:pt x="2071" y="421"/>
                        </a:cubicBezTo>
                        <a:cubicBezTo>
                          <a:pt x="1830" y="397"/>
                          <a:pt x="1604" y="364"/>
                          <a:pt x="1396" y="339"/>
                        </a:cubicBezTo>
                        <a:cubicBezTo>
                          <a:pt x="1291" y="323"/>
                          <a:pt x="1192" y="308"/>
                          <a:pt x="1096" y="294"/>
                        </a:cubicBezTo>
                        <a:cubicBezTo>
                          <a:pt x="1048" y="288"/>
                          <a:pt x="1001" y="281"/>
                          <a:pt x="956" y="275"/>
                        </a:cubicBezTo>
                        <a:cubicBezTo>
                          <a:pt x="911" y="269"/>
                          <a:pt x="869" y="259"/>
                          <a:pt x="826" y="253"/>
                        </a:cubicBezTo>
                        <a:cubicBezTo>
                          <a:pt x="740" y="240"/>
                          <a:pt x="662" y="224"/>
                          <a:pt x="588" y="213"/>
                        </a:cubicBezTo>
                        <a:cubicBezTo>
                          <a:pt x="551" y="207"/>
                          <a:pt x="515" y="203"/>
                          <a:pt x="481" y="197"/>
                        </a:cubicBezTo>
                        <a:cubicBezTo>
                          <a:pt x="448" y="191"/>
                          <a:pt x="415" y="185"/>
                          <a:pt x="386" y="179"/>
                        </a:cubicBezTo>
                        <a:cubicBezTo>
                          <a:pt x="264" y="156"/>
                          <a:pt x="168" y="141"/>
                          <a:pt x="102" y="129"/>
                        </a:cubicBezTo>
                        <a:cubicBezTo>
                          <a:pt x="36" y="117"/>
                          <a:pt x="1" y="111"/>
                          <a:pt x="1" y="111"/>
                        </a:cubicBezTo>
                        <a:lnTo>
                          <a:pt x="1" y="111"/>
                        </a:lnTo>
                        <a:cubicBezTo>
                          <a:pt x="1" y="111"/>
                          <a:pt x="34" y="125"/>
                          <a:pt x="96" y="148"/>
                        </a:cubicBezTo>
                        <a:cubicBezTo>
                          <a:pt x="159" y="172"/>
                          <a:pt x="250" y="207"/>
                          <a:pt x="367" y="248"/>
                        </a:cubicBezTo>
                        <a:cubicBezTo>
                          <a:pt x="396" y="259"/>
                          <a:pt x="427" y="271"/>
                          <a:pt x="460" y="281"/>
                        </a:cubicBezTo>
                        <a:cubicBezTo>
                          <a:pt x="493" y="292"/>
                          <a:pt x="526" y="304"/>
                          <a:pt x="563" y="316"/>
                        </a:cubicBezTo>
                        <a:cubicBezTo>
                          <a:pt x="633" y="339"/>
                          <a:pt x="711" y="362"/>
                          <a:pt x="795" y="388"/>
                        </a:cubicBezTo>
                        <a:cubicBezTo>
                          <a:pt x="836" y="401"/>
                          <a:pt x="878" y="415"/>
                          <a:pt x="923" y="427"/>
                        </a:cubicBezTo>
                        <a:cubicBezTo>
                          <a:pt x="966" y="440"/>
                          <a:pt x="1013" y="452"/>
                          <a:pt x="1059" y="465"/>
                        </a:cubicBezTo>
                        <a:cubicBezTo>
                          <a:pt x="1153" y="491"/>
                          <a:pt x="1252" y="518"/>
                          <a:pt x="1355" y="545"/>
                        </a:cubicBezTo>
                        <a:cubicBezTo>
                          <a:pt x="1563" y="592"/>
                          <a:pt x="1789" y="646"/>
                          <a:pt x="2030" y="689"/>
                        </a:cubicBezTo>
                        <a:cubicBezTo>
                          <a:pt x="2090" y="701"/>
                          <a:pt x="2153" y="713"/>
                          <a:pt x="2215" y="724"/>
                        </a:cubicBezTo>
                        <a:cubicBezTo>
                          <a:pt x="2275" y="734"/>
                          <a:pt x="2339" y="744"/>
                          <a:pt x="2404" y="753"/>
                        </a:cubicBezTo>
                        <a:cubicBezTo>
                          <a:pt x="2530" y="773"/>
                          <a:pt x="2660" y="792"/>
                          <a:pt x="2793" y="808"/>
                        </a:cubicBezTo>
                        <a:cubicBezTo>
                          <a:pt x="2927" y="823"/>
                          <a:pt x="3061" y="839"/>
                          <a:pt x="3199" y="851"/>
                        </a:cubicBezTo>
                        <a:cubicBezTo>
                          <a:pt x="3335" y="862"/>
                          <a:pt x="3475" y="876"/>
                          <a:pt x="3616" y="880"/>
                        </a:cubicBezTo>
                        <a:cubicBezTo>
                          <a:pt x="3756" y="888"/>
                          <a:pt x="3898" y="897"/>
                          <a:pt x="4040" y="897"/>
                        </a:cubicBezTo>
                        <a:cubicBezTo>
                          <a:pt x="4112" y="899"/>
                          <a:pt x="4184" y="901"/>
                          <a:pt x="4254" y="901"/>
                        </a:cubicBezTo>
                        <a:lnTo>
                          <a:pt x="4470" y="901"/>
                        </a:lnTo>
                        <a:cubicBezTo>
                          <a:pt x="4756" y="899"/>
                          <a:pt x="5040" y="886"/>
                          <a:pt x="5322" y="864"/>
                        </a:cubicBezTo>
                        <a:cubicBezTo>
                          <a:pt x="5602" y="843"/>
                          <a:pt x="5876" y="814"/>
                          <a:pt x="6143" y="777"/>
                        </a:cubicBezTo>
                        <a:cubicBezTo>
                          <a:pt x="6209" y="767"/>
                          <a:pt x="6275" y="757"/>
                          <a:pt x="6339" y="748"/>
                        </a:cubicBezTo>
                        <a:cubicBezTo>
                          <a:pt x="6403" y="736"/>
                          <a:pt x="6467" y="726"/>
                          <a:pt x="6532" y="714"/>
                        </a:cubicBezTo>
                        <a:cubicBezTo>
                          <a:pt x="6596" y="705"/>
                          <a:pt x="6658" y="693"/>
                          <a:pt x="6720" y="681"/>
                        </a:cubicBezTo>
                        <a:cubicBezTo>
                          <a:pt x="6781" y="668"/>
                          <a:pt x="6843" y="656"/>
                          <a:pt x="6903" y="644"/>
                        </a:cubicBezTo>
                        <a:cubicBezTo>
                          <a:pt x="7143" y="594"/>
                          <a:pt x="7368" y="541"/>
                          <a:pt x="7574" y="485"/>
                        </a:cubicBezTo>
                        <a:cubicBezTo>
                          <a:pt x="7678" y="456"/>
                          <a:pt x="7777" y="427"/>
                          <a:pt x="7870" y="399"/>
                        </a:cubicBezTo>
                        <a:cubicBezTo>
                          <a:pt x="7962" y="370"/>
                          <a:pt x="8051" y="343"/>
                          <a:pt x="8133" y="314"/>
                        </a:cubicBezTo>
                        <a:cubicBezTo>
                          <a:pt x="8298" y="261"/>
                          <a:pt x="8438" y="205"/>
                          <a:pt x="8555" y="160"/>
                        </a:cubicBezTo>
                        <a:cubicBezTo>
                          <a:pt x="8672" y="115"/>
                          <a:pt x="8759" y="72"/>
                          <a:pt x="8821" y="45"/>
                        </a:cubicBezTo>
                        <a:cubicBezTo>
                          <a:pt x="8882" y="18"/>
                          <a:pt x="8913" y="0"/>
                          <a:pt x="891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7" name="Google Shape;633;g24fa152ecfb_0_4058"/>
                  <p:cNvSpPr/>
                  <p:nvPr/>
                </p:nvSpPr>
                <p:spPr>
                  <a:xfrm rot="964200" flipH="1">
                    <a:off x="12272040" y="531720"/>
                    <a:ext cx="280800" cy="618840"/>
                  </a:xfrm>
                  <a:custGeom>
                    <a:avLst/>
                    <a:gdLst/>
                    <a:ahLst/>
                    <a:cxnLst/>
                    <a:rect l="l" t="t" r="r" b="b"/>
                    <a:pathLst>
                      <a:path w="8428" h="18578">
                        <a:moveTo>
                          <a:pt x="0" y="1"/>
                        </a:moveTo>
                        <a:cubicBezTo>
                          <a:pt x="0" y="1"/>
                          <a:pt x="175" y="273"/>
                          <a:pt x="486" y="748"/>
                        </a:cubicBezTo>
                        <a:cubicBezTo>
                          <a:pt x="642" y="985"/>
                          <a:pt x="829" y="1275"/>
                          <a:pt x="1047" y="1604"/>
                        </a:cubicBezTo>
                        <a:cubicBezTo>
                          <a:pt x="1156" y="1769"/>
                          <a:pt x="1272" y="1944"/>
                          <a:pt x="1393" y="2131"/>
                        </a:cubicBezTo>
                        <a:cubicBezTo>
                          <a:pt x="1518" y="2314"/>
                          <a:pt x="1644" y="2509"/>
                          <a:pt x="1778" y="2713"/>
                        </a:cubicBezTo>
                        <a:cubicBezTo>
                          <a:pt x="1910" y="2915"/>
                          <a:pt x="2051" y="3127"/>
                          <a:pt x="2193" y="3347"/>
                        </a:cubicBezTo>
                        <a:cubicBezTo>
                          <a:pt x="2338" y="3565"/>
                          <a:pt x="2488" y="3791"/>
                          <a:pt x="2642" y="4022"/>
                        </a:cubicBezTo>
                        <a:cubicBezTo>
                          <a:pt x="2718" y="4139"/>
                          <a:pt x="2798" y="4256"/>
                          <a:pt x="2875" y="4374"/>
                        </a:cubicBezTo>
                        <a:cubicBezTo>
                          <a:pt x="2914" y="4435"/>
                          <a:pt x="2955" y="4495"/>
                          <a:pt x="2994" y="4555"/>
                        </a:cubicBezTo>
                        <a:cubicBezTo>
                          <a:pt x="3035" y="4615"/>
                          <a:pt x="3074" y="4676"/>
                          <a:pt x="3113" y="4738"/>
                        </a:cubicBezTo>
                        <a:cubicBezTo>
                          <a:pt x="3270" y="4985"/>
                          <a:pt x="3436" y="5234"/>
                          <a:pt x="3601" y="5489"/>
                        </a:cubicBezTo>
                        <a:cubicBezTo>
                          <a:pt x="3766" y="5744"/>
                          <a:pt x="3936" y="6003"/>
                          <a:pt x="4105" y="6265"/>
                        </a:cubicBezTo>
                        <a:cubicBezTo>
                          <a:pt x="4191" y="6396"/>
                          <a:pt x="4278" y="6528"/>
                          <a:pt x="4364" y="6660"/>
                        </a:cubicBezTo>
                        <a:cubicBezTo>
                          <a:pt x="4406" y="6726"/>
                          <a:pt x="4449" y="6792"/>
                          <a:pt x="4492" y="6857"/>
                        </a:cubicBezTo>
                        <a:cubicBezTo>
                          <a:pt x="4535" y="6925"/>
                          <a:pt x="4576" y="6991"/>
                          <a:pt x="4618" y="7059"/>
                        </a:cubicBezTo>
                        <a:cubicBezTo>
                          <a:pt x="4957" y="7594"/>
                          <a:pt x="5278" y="8154"/>
                          <a:pt x="5580" y="8722"/>
                        </a:cubicBezTo>
                        <a:cubicBezTo>
                          <a:pt x="5653" y="8864"/>
                          <a:pt x="5727" y="9006"/>
                          <a:pt x="5803" y="9150"/>
                        </a:cubicBezTo>
                        <a:cubicBezTo>
                          <a:pt x="5873" y="9294"/>
                          <a:pt x="5943" y="9438"/>
                          <a:pt x="6013" y="9582"/>
                        </a:cubicBezTo>
                        <a:cubicBezTo>
                          <a:pt x="6046" y="9654"/>
                          <a:pt x="6081" y="9726"/>
                          <a:pt x="6116" y="9798"/>
                        </a:cubicBezTo>
                        <a:cubicBezTo>
                          <a:pt x="6150" y="9872"/>
                          <a:pt x="6183" y="9944"/>
                          <a:pt x="6216" y="10018"/>
                        </a:cubicBezTo>
                        <a:cubicBezTo>
                          <a:pt x="6280" y="10162"/>
                          <a:pt x="6344" y="10308"/>
                          <a:pt x="6410" y="10452"/>
                        </a:cubicBezTo>
                        <a:cubicBezTo>
                          <a:pt x="6471" y="10600"/>
                          <a:pt x="6529" y="10745"/>
                          <a:pt x="6589" y="10889"/>
                        </a:cubicBezTo>
                        <a:cubicBezTo>
                          <a:pt x="6620" y="10961"/>
                          <a:pt x="6650" y="11035"/>
                          <a:pt x="6679" y="11107"/>
                        </a:cubicBezTo>
                        <a:cubicBezTo>
                          <a:pt x="6708" y="11179"/>
                          <a:pt x="6735" y="11253"/>
                          <a:pt x="6762" y="11325"/>
                        </a:cubicBezTo>
                        <a:cubicBezTo>
                          <a:pt x="6817" y="11471"/>
                          <a:pt x="6871" y="11615"/>
                          <a:pt x="6926" y="11759"/>
                        </a:cubicBezTo>
                        <a:cubicBezTo>
                          <a:pt x="6953" y="11829"/>
                          <a:pt x="6976" y="11903"/>
                          <a:pt x="7002" y="11975"/>
                        </a:cubicBezTo>
                        <a:cubicBezTo>
                          <a:pt x="7025" y="12047"/>
                          <a:pt x="7050" y="12119"/>
                          <a:pt x="7074" y="12189"/>
                        </a:cubicBezTo>
                        <a:cubicBezTo>
                          <a:pt x="7097" y="12261"/>
                          <a:pt x="7122" y="12333"/>
                          <a:pt x="7146" y="12403"/>
                        </a:cubicBezTo>
                        <a:cubicBezTo>
                          <a:pt x="7169" y="12475"/>
                          <a:pt x="7194" y="12545"/>
                          <a:pt x="7216" y="12615"/>
                        </a:cubicBezTo>
                        <a:cubicBezTo>
                          <a:pt x="7258" y="12757"/>
                          <a:pt x="7301" y="12899"/>
                          <a:pt x="7344" y="13037"/>
                        </a:cubicBezTo>
                        <a:cubicBezTo>
                          <a:pt x="7434" y="13313"/>
                          <a:pt x="7502" y="13590"/>
                          <a:pt x="7576" y="13858"/>
                        </a:cubicBezTo>
                        <a:cubicBezTo>
                          <a:pt x="7653" y="14125"/>
                          <a:pt x="7706" y="14387"/>
                          <a:pt x="7768" y="14642"/>
                        </a:cubicBezTo>
                        <a:cubicBezTo>
                          <a:pt x="7784" y="14704"/>
                          <a:pt x="7799" y="14769"/>
                          <a:pt x="7815" y="14831"/>
                        </a:cubicBezTo>
                        <a:cubicBezTo>
                          <a:pt x="7823" y="14862"/>
                          <a:pt x="7830" y="14893"/>
                          <a:pt x="7836" y="14924"/>
                        </a:cubicBezTo>
                        <a:cubicBezTo>
                          <a:pt x="7844" y="14955"/>
                          <a:pt x="7850" y="14985"/>
                          <a:pt x="7856" y="15016"/>
                        </a:cubicBezTo>
                        <a:cubicBezTo>
                          <a:pt x="7881" y="15140"/>
                          <a:pt x="7906" y="15261"/>
                          <a:pt x="7932" y="15379"/>
                        </a:cubicBezTo>
                        <a:cubicBezTo>
                          <a:pt x="7955" y="15498"/>
                          <a:pt x="7978" y="15615"/>
                          <a:pt x="8002" y="15728"/>
                        </a:cubicBezTo>
                        <a:cubicBezTo>
                          <a:pt x="8025" y="15842"/>
                          <a:pt x="8042" y="15953"/>
                          <a:pt x="8062" y="16062"/>
                        </a:cubicBezTo>
                        <a:cubicBezTo>
                          <a:pt x="8101" y="16280"/>
                          <a:pt x="8138" y="16486"/>
                          <a:pt x="8171" y="16681"/>
                        </a:cubicBezTo>
                        <a:cubicBezTo>
                          <a:pt x="8200" y="16875"/>
                          <a:pt x="8225" y="17058"/>
                          <a:pt x="8251" y="17228"/>
                        </a:cubicBezTo>
                        <a:cubicBezTo>
                          <a:pt x="8264" y="17311"/>
                          <a:pt x="8276" y="17393"/>
                          <a:pt x="8288" y="17471"/>
                        </a:cubicBezTo>
                        <a:cubicBezTo>
                          <a:pt x="8299" y="17547"/>
                          <a:pt x="8311" y="17621"/>
                          <a:pt x="8319" y="17693"/>
                        </a:cubicBezTo>
                        <a:cubicBezTo>
                          <a:pt x="8350" y="17975"/>
                          <a:pt x="8379" y="18194"/>
                          <a:pt x="8396" y="18346"/>
                        </a:cubicBezTo>
                        <a:cubicBezTo>
                          <a:pt x="8416" y="18498"/>
                          <a:pt x="8428" y="18578"/>
                          <a:pt x="8428" y="18578"/>
                        </a:cubicBezTo>
                        <a:cubicBezTo>
                          <a:pt x="8428" y="18578"/>
                          <a:pt x="8424" y="18496"/>
                          <a:pt x="8418" y="18344"/>
                        </a:cubicBezTo>
                        <a:cubicBezTo>
                          <a:pt x="8410" y="18193"/>
                          <a:pt x="8402" y="17969"/>
                          <a:pt x="8389" y="17687"/>
                        </a:cubicBezTo>
                        <a:cubicBezTo>
                          <a:pt x="8387" y="17615"/>
                          <a:pt x="8381" y="17541"/>
                          <a:pt x="8373" y="17463"/>
                        </a:cubicBezTo>
                        <a:cubicBezTo>
                          <a:pt x="8367" y="17383"/>
                          <a:pt x="8361" y="17302"/>
                          <a:pt x="8354" y="17216"/>
                        </a:cubicBezTo>
                        <a:cubicBezTo>
                          <a:pt x="8342" y="17045"/>
                          <a:pt x="8324" y="16860"/>
                          <a:pt x="8307" y="16663"/>
                        </a:cubicBezTo>
                        <a:cubicBezTo>
                          <a:pt x="8286" y="16467"/>
                          <a:pt x="8260" y="16257"/>
                          <a:pt x="8233" y="16035"/>
                        </a:cubicBezTo>
                        <a:cubicBezTo>
                          <a:pt x="8219" y="15926"/>
                          <a:pt x="8208" y="15811"/>
                          <a:pt x="8190" y="15697"/>
                        </a:cubicBezTo>
                        <a:cubicBezTo>
                          <a:pt x="8173" y="15582"/>
                          <a:pt x="8153" y="15463"/>
                          <a:pt x="8134" y="15342"/>
                        </a:cubicBezTo>
                        <a:cubicBezTo>
                          <a:pt x="8114" y="15222"/>
                          <a:pt x="8095" y="15099"/>
                          <a:pt x="8075" y="14973"/>
                        </a:cubicBezTo>
                        <a:cubicBezTo>
                          <a:pt x="8070" y="14942"/>
                          <a:pt x="8066" y="14911"/>
                          <a:pt x="8060" y="14879"/>
                        </a:cubicBezTo>
                        <a:cubicBezTo>
                          <a:pt x="8054" y="14846"/>
                          <a:pt x="8048" y="14815"/>
                          <a:pt x="8042" y="14784"/>
                        </a:cubicBezTo>
                        <a:cubicBezTo>
                          <a:pt x="8031" y="14720"/>
                          <a:pt x="8017" y="14656"/>
                          <a:pt x="8005" y="14592"/>
                        </a:cubicBezTo>
                        <a:cubicBezTo>
                          <a:pt x="7980" y="14463"/>
                          <a:pt x="7953" y="14331"/>
                          <a:pt x="7928" y="14197"/>
                        </a:cubicBezTo>
                        <a:cubicBezTo>
                          <a:pt x="7912" y="14130"/>
                          <a:pt x="7900" y="14062"/>
                          <a:pt x="7885" y="13996"/>
                        </a:cubicBezTo>
                        <a:cubicBezTo>
                          <a:pt x="7869" y="13928"/>
                          <a:pt x="7854" y="13862"/>
                          <a:pt x="7836" y="13794"/>
                        </a:cubicBezTo>
                        <a:cubicBezTo>
                          <a:pt x="7772" y="13520"/>
                          <a:pt x="7712" y="13239"/>
                          <a:pt x="7630" y="12955"/>
                        </a:cubicBezTo>
                        <a:cubicBezTo>
                          <a:pt x="7591" y="12813"/>
                          <a:pt x="7550" y="12669"/>
                          <a:pt x="7511" y="12526"/>
                        </a:cubicBezTo>
                        <a:cubicBezTo>
                          <a:pt x="7492" y="12454"/>
                          <a:pt x="7467" y="12382"/>
                          <a:pt x="7445" y="12310"/>
                        </a:cubicBezTo>
                        <a:cubicBezTo>
                          <a:pt x="7422" y="12236"/>
                          <a:pt x="7398" y="12164"/>
                          <a:pt x="7375" y="12092"/>
                        </a:cubicBezTo>
                        <a:cubicBezTo>
                          <a:pt x="7352" y="12018"/>
                          <a:pt x="7328" y="11944"/>
                          <a:pt x="7305" y="11872"/>
                        </a:cubicBezTo>
                        <a:cubicBezTo>
                          <a:pt x="7282" y="11798"/>
                          <a:pt x="7260" y="11724"/>
                          <a:pt x="7233" y="11650"/>
                        </a:cubicBezTo>
                        <a:cubicBezTo>
                          <a:pt x="7183" y="11504"/>
                          <a:pt x="7130" y="11356"/>
                          <a:pt x="7077" y="11208"/>
                        </a:cubicBezTo>
                        <a:cubicBezTo>
                          <a:pt x="7050" y="11133"/>
                          <a:pt x="7023" y="11059"/>
                          <a:pt x="6998" y="10985"/>
                        </a:cubicBezTo>
                        <a:cubicBezTo>
                          <a:pt x="6969" y="10911"/>
                          <a:pt x="6939" y="10837"/>
                          <a:pt x="6910" y="10763"/>
                        </a:cubicBezTo>
                        <a:cubicBezTo>
                          <a:pt x="6852" y="10613"/>
                          <a:pt x="6792" y="10465"/>
                          <a:pt x="6733" y="10316"/>
                        </a:cubicBezTo>
                        <a:cubicBezTo>
                          <a:pt x="6669" y="10168"/>
                          <a:pt x="6603" y="10020"/>
                          <a:pt x="6539" y="9872"/>
                        </a:cubicBezTo>
                        <a:cubicBezTo>
                          <a:pt x="6507" y="9798"/>
                          <a:pt x="6474" y="9724"/>
                          <a:pt x="6441" y="9648"/>
                        </a:cubicBezTo>
                        <a:lnTo>
                          <a:pt x="6336" y="9428"/>
                        </a:lnTo>
                        <a:cubicBezTo>
                          <a:pt x="6266" y="9283"/>
                          <a:pt x="6196" y="9135"/>
                          <a:pt x="6124" y="8989"/>
                        </a:cubicBezTo>
                        <a:cubicBezTo>
                          <a:pt x="6050" y="8843"/>
                          <a:pt x="5974" y="8697"/>
                          <a:pt x="5899" y="8553"/>
                        </a:cubicBezTo>
                        <a:cubicBezTo>
                          <a:pt x="5862" y="8481"/>
                          <a:pt x="5825" y="8407"/>
                          <a:pt x="5784" y="8337"/>
                        </a:cubicBezTo>
                        <a:lnTo>
                          <a:pt x="5665" y="8123"/>
                        </a:lnTo>
                        <a:lnTo>
                          <a:pt x="5545" y="7909"/>
                        </a:lnTo>
                        <a:lnTo>
                          <a:pt x="5486" y="7802"/>
                        </a:lnTo>
                        <a:cubicBezTo>
                          <a:pt x="5465" y="7767"/>
                          <a:pt x="5443" y="7732"/>
                          <a:pt x="5424" y="7697"/>
                        </a:cubicBezTo>
                        <a:cubicBezTo>
                          <a:pt x="5340" y="7559"/>
                          <a:pt x="5257" y="7419"/>
                          <a:pt x="5173" y="7281"/>
                        </a:cubicBezTo>
                        <a:cubicBezTo>
                          <a:pt x="5089" y="7141"/>
                          <a:pt x="5000" y="7006"/>
                          <a:pt x="4914" y="6870"/>
                        </a:cubicBezTo>
                        <a:cubicBezTo>
                          <a:pt x="4871" y="6804"/>
                          <a:pt x="4829" y="6736"/>
                          <a:pt x="4786" y="6668"/>
                        </a:cubicBezTo>
                        <a:cubicBezTo>
                          <a:pt x="4741" y="6602"/>
                          <a:pt x="4696" y="6536"/>
                          <a:pt x="4652" y="6469"/>
                        </a:cubicBezTo>
                        <a:cubicBezTo>
                          <a:pt x="4562" y="6339"/>
                          <a:pt x="4475" y="6209"/>
                          <a:pt x="4387" y="6078"/>
                        </a:cubicBezTo>
                        <a:cubicBezTo>
                          <a:pt x="4210" y="5820"/>
                          <a:pt x="4037" y="5565"/>
                          <a:pt x="3866" y="5314"/>
                        </a:cubicBezTo>
                        <a:cubicBezTo>
                          <a:pt x="3694" y="5063"/>
                          <a:pt x="3529" y="4814"/>
                          <a:pt x="3362" y="4573"/>
                        </a:cubicBezTo>
                        <a:cubicBezTo>
                          <a:pt x="3319" y="4512"/>
                          <a:pt x="3278" y="4454"/>
                          <a:pt x="3237" y="4394"/>
                        </a:cubicBezTo>
                        <a:cubicBezTo>
                          <a:pt x="3194" y="4335"/>
                          <a:pt x="3154" y="4275"/>
                          <a:pt x="3113" y="4217"/>
                        </a:cubicBezTo>
                        <a:cubicBezTo>
                          <a:pt x="3029" y="4102"/>
                          <a:pt x="2947" y="3985"/>
                          <a:pt x="2866" y="3872"/>
                        </a:cubicBezTo>
                        <a:cubicBezTo>
                          <a:pt x="2704" y="3645"/>
                          <a:pt x="2547" y="3425"/>
                          <a:pt x="2393" y="3211"/>
                        </a:cubicBezTo>
                        <a:cubicBezTo>
                          <a:pt x="2239" y="2997"/>
                          <a:pt x="2091" y="2793"/>
                          <a:pt x="1949" y="2594"/>
                        </a:cubicBezTo>
                        <a:cubicBezTo>
                          <a:pt x="1665" y="2199"/>
                          <a:pt x="1397" y="1843"/>
                          <a:pt x="1162" y="1526"/>
                        </a:cubicBezTo>
                        <a:cubicBezTo>
                          <a:pt x="924" y="1207"/>
                          <a:pt x="716" y="933"/>
                          <a:pt x="545" y="707"/>
                        </a:cubicBezTo>
                        <a:cubicBezTo>
                          <a:pt x="374" y="480"/>
                          <a:pt x="235" y="304"/>
                          <a:pt x="144" y="184"/>
                        </a:cubicBezTo>
                        <a:cubicBezTo>
                          <a:pt x="51" y="63"/>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8" name="Google Shape;634;g24fa152ecfb_0_4058"/>
                  <p:cNvSpPr/>
                  <p:nvPr/>
                </p:nvSpPr>
                <p:spPr>
                  <a:xfrm rot="964200" flipH="1">
                    <a:off x="12353400" y="153360"/>
                    <a:ext cx="566640" cy="197280"/>
                  </a:xfrm>
                  <a:custGeom>
                    <a:avLst/>
                    <a:gdLst/>
                    <a:ahLst/>
                    <a:cxnLst/>
                    <a:rect l="l" t="t" r="r" b="b"/>
                    <a:pathLst>
                      <a:path w="17012" h="5918">
                        <a:moveTo>
                          <a:pt x="10288" y="1"/>
                        </a:moveTo>
                        <a:cubicBezTo>
                          <a:pt x="8784" y="1"/>
                          <a:pt x="7352" y="86"/>
                          <a:pt x="6277" y="290"/>
                        </a:cubicBezTo>
                        <a:cubicBezTo>
                          <a:pt x="3442" y="829"/>
                          <a:pt x="1" y="2858"/>
                          <a:pt x="1" y="2858"/>
                        </a:cubicBezTo>
                        <a:cubicBezTo>
                          <a:pt x="2998" y="3542"/>
                          <a:pt x="5800" y="5918"/>
                          <a:pt x="8057" y="5918"/>
                        </a:cubicBezTo>
                        <a:cubicBezTo>
                          <a:pt x="8207" y="5918"/>
                          <a:pt x="8355" y="5907"/>
                          <a:pt x="8500" y="5885"/>
                        </a:cubicBezTo>
                        <a:cubicBezTo>
                          <a:pt x="12029" y="5348"/>
                          <a:pt x="12665" y="3539"/>
                          <a:pt x="14597" y="2156"/>
                        </a:cubicBezTo>
                        <a:cubicBezTo>
                          <a:pt x="16527" y="771"/>
                          <a:pt x="17011" y="530"/>
                          <a:pt x="17011" y="530"/>
                        </a:cubicBezTo>
                        <a:cubicBezTo>
                          <a:pt x="15402" y="228"/>
                          <a:pt x="12748" y="1"/>
                          <a:pt x="1028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69" name="Google Shape;635;g24fa152ecfb_0_4058"/>
                  <p:cNvSpPr/>
                  <p:nvPr/>
                </p:nvSpPr>
                <p:spPr>
                  <a:xfrm rot="964200" flipH="1">
                    <a:off x="12575880" y="199440"/>
                    <a:ext cx="457200" cy="107640"/>
                  </a:xfrm>
                  <a:custGeom>
                    <a:avLst/>
                    <a:gdLst/>
                    <a:ahLst/>
                    <a:cxnLst/>
                    <a:rect l="l" t="t" r="r" b="b"/>
                    <a:pathLst>
                      <a:path w="13732" h="3234">
                        <a:moveTo>
                          <a:pt x="1" y="1"/>
                        </a:moveTo>
                        <a:cubicBezTo>
                          <a:pt x="1" y="1"/>
                          <a:pt x="3" y="15"/>
                          <a:pt x="6" y="44"/>
                        </a:cubicBezTo>
                        <a:cubicBezTo>
                          <a:pt x="10" y="73"/>
                          <a:pt x="16" y="114"/>
                          <a:pt x="28" y="168"/>
                        </a:cubicBezTo>
                        <a:cubicBezTo>
                          <a:pt x="51" y="277"/>
                          <a:pt x="88" y="439"/>
                          <a:pt x="164" y="633"/>
                        </a:cubicBezTo>
                        <a:cubicBezTo>
                          <a:pt x="182" y="682"/>
                          <a:pt x="203" y="732"/>
                          <a:pt x="224" y="787"/>
                        </a:cubicBezTo>
                        <a:cubicBezTo>
                          <a:pt x="250" y="839"/>
                          <a:pt x="273" y="896"/>
                          <a:pt x="302" y="952"/>
                        </a:cubicBezTo>
                        <a:cubicBezTo>
                          <a:pt x="357" y="1065"/>
                          <a:pt x="427" y="1184"/>
                          <a:pt x="505" y="1308"/>
                        </a:cubicBezTo>
                        <a:cubicBezTo>
                          <a:pt x="584" y="1431"/>
                          <a:pt x="680" y="1555"/>
                          <a:pt x="785" y="1684"/>
                        </a:cubicBezTo>
                        <a:cubicBezTo>
                          <a:pt x="892" y="1810"/>
                          <a:pt x="1016" y="1933"/>
                          <a:pt x="1152" y="2055"/>
                        </a:cubicBezTo>
                        <a:cubicBezTo>
                          <a:pt x="1290" y="2174"/>
                          <a:pt x="1440" y="2289"/>
                          <a:pt x="1606" y="2398"/>
                        </a:cubicBezTo>
                        <a:cubicBezTo>
                          <a:pt x="1646" y="2425"/>
                          <a:pt x="1689" y="2448"/>
                          <a:pt x="1734" y="2475"/>
                        </a:cubicBezTo>
                        <a:cubicBezTo>
                          <a:pt x="1777" y="2501"/>
                          <a:pt x="1820" y="2526"/>
                          <a:pt x="1864" y="2549"/>
                        </a:cubicBezTo>
                        <a:cubicBezTo>
                          <a:pt x="1909" y="2573"/>
                          <a:pt x="1956" y="2596"/>
                          <a:pt x="2001" y="2621"/>
                        </a:cubicBezTo>
                        <a:cubicBezTo>
                          <a:pt x="2047" y="2643"/>
                          <a:pt x="2094" y="2664"/>
                          <a:pt x="2143" y="2686"/>
                        </a:cubicBezTo>
                        <a:cubicBezTo>
                          <a:pt x="2166" y="2697"/>
                          <a:pt x="2189" y="2709"/>
                          <a:pt x="2215" y="2719"/>
                        </a:cubicBezTo>
                        <a:cubicBezTo>
                          <a:pt x="2238" y="2730"/>
                          <a:pt x="2263" y="2740"/>
                          <a:pt x="2287" y="2750"/>
                        </a:cubicBezTo>
                        <a:cubicBezTo>
                          <a:pt x="2337" y="2769"/>
                          <a:pt x="2386" y="2789"/>
                          <a:pt x="2436" y="2808"/>
                        </a:cubicBezTo>
                        <a:cubicBezTo>
                          <a:pt x="2487" y="2828"/>
                          <a:pt x="2537" y="2843"/>
                          <a:pt x="2588" y="2863"/>
                        </a:cubicBezTo>
                        <a:cubicBezTo>
                          <a:pt x="2641" y="2880"/>
                          <a:pt x="2691" y="2898"/>
                          <a:pt x="2746" y="2913"/>
                        </a:cubicBezTo>
                        <a:cubicBezTo>
                          <a:pt x="2798" y="2929"/>
                          <a:pt x="2853" y="2942"/>
                          <a:pt x="2907" y="2958"/>
                        </a:cubicBezTo>
                        <a:lnTo>
                          <a:pt x="2946" y="2970"/>
                        </a:lnTo>
                        <a:lnTo>
                          <a:pt x="2987" y="2979"/>
                        </a:lnTo>
                        <a:cubicBezTo>
                          <a:pt x="3012" y="2985"/>
                          <a:pt x="3039" y="2991"/>
                          <a:pt x="3067" y="2997"/>
                        </a:cubicBezTo>
                        <a:cubicBezTo>
                          <a:pt x="3092" y="3005"/>
                          <a:pt x="3119" y="3010"/>
                          <a:pt x="3146" y="3016"/>
                        </a:cubicBezTo>
                        <a:lnTo>
                          <a:pt x="3185" y="3026"/>
                        </a:lnTo>
                        <a:lnTo>
                          <a:pt x="3205" y="3030"/>
                        </a:lnTo>
                        <a:lnTo>
                          <a:pt x="3211" y="3032"/>
                        </a:lnTo>
                        <a:lnTo>
                          <a:pt x="3220" y="3032"/>
                        </a:lnTo>
                        <a:lnTo>
                          <a:pt x="3230" y="3034"/>
                        </a:lnTo>
                        <a:cubicBezTo>
                          <a:pt x="3284" y="3045"/>
                          <a:pt x="3341" y="3055"/>
                          <a:pt x="3397" y="3065"/>
                        </a:cubicBezTo>
                        <a:cubicBezTo>
                          <a:pt x="3619" y="3106"/>
                          <a:pt x="3847" y="3133"/>
                          <a:pt x="4076" y="3156"/>
                        </a:cubicBezTo>
                        <a:cubicBezTo>
                          <a:pt x="4306" y="3178"/>
                          <a:pt x="4539" y="3195"/>
                          <a:pt x="4775" y="3207"/>
                        </a:cubicBezTo>
                        <a:cubicBezTo>
                          <a:pt x="5155" y="3226"/>
                          <a:pt x="5541" y="3233"/>
                          <a:pt x="5928" y="3233"/>
                        </a:cubicBezTo>
                        <a:cubicBezTo>
                          <a:pt x="6016" y="3233"/>
                          <a:pt x="6105" y="3233"/>
                          <a:pt x="6193" y="3232"/>
                        </a:cubicBezTo>
                        <a:cubicBezTo>
                          <a:pt x="6668" y="3228"/>
                          <a:pt x="7142" y="3215"/>
                          <a:pt x="7609" y="3191"/>
                        </a:cubicBezTo>
                        <a:cubicBezTo>
                          <a:pt x="8074" y="3170"/>
                          <a:pt x="8533" y="3141"/>
                          <a:pt x="8975" y="3108"/>
                        </a:cubicBezTo>
                        <a:cubicBezTo>
                          <a:pt x="9418" y="3075"/>
                          <a:pt x="9844" y="3034"/>
                          <a:pt x="10251" y="2993"/>
                        </a:cubicBezTo>
                        <a:cubicBezTo>
                          <a:pt x="10453" y="2973"/>
                          <a:pt x="10650" y="2954"/>
                          <a:pt x="10840" y="2933"/>
                        </a:cubicBezTo>
                        <a:cubicBezTo>
                          <a:pt x="11029" y="2911"/>
                          <a:pt x="11214" y="2890"/>
                          <a:pt x="11389" y="2868"/>
                        </a:cubicBezTo>
                        <a:cubicBezTo>
                          <a:pt x="11566" y="2847"/>
                          <a:pt x="11735" y="2828"/>
                          <a:pt x="11895" y="2806"/>
                        </a:cubicBezTo>
                        <a:cubicBezTo>
                          <a:pt x="12056" y="2785"/>
                          <a:pt x="12208" y="2763"/>
                          <a:pt x="12350" y="2744"/>
                        </a:cubicBezTo>
                        <a:cubicBezTo>
                          <a:pt x="12636" y="2707"/>
                          <a:pt x="12885" y="2668"/>
                          <a:pt x="13089" y="2637"/>
                        </a:cubicBezTo>
                        <a:cubicBezTo>
                          <a:pt x="13294" y="2606"/>
                          <a:pt x="13455" y="2577"/>
                          <a:pt x="13564" y="2559"/>
                        </a:cubicBezTo>
                        <a:cubicBezTo>
                          <a:pt x="13673" y="2540"/>
                          <a:pt x="13731" y="2530"/>
                          <a:pt x="13731" y="2530"/>
                        </a:cubicBezTo>
                        <a:lnTo>
                          <a:pt x="13731" y="2530"/>
                        </a:lnTo>
                        <a:cubicBezTo>
                          <a:pt x="13731" y="2530"/>
                          <a:pt x="13496" y="2542"/>
                          <a:pt x="13082" y="2565"/>
                        </a:cubicBezTo>
                        <a:cubicBezTo>
                          <a:pt x="12669" y="2588"/>
                          <a:pt x="12080" y="2621"/>
                          <a:pt x="11372" y="2662"/>
                        </a:cubicBezTo>
                        <a:cubicBezTo>
                          <a:pt x="11018" y="2682"/>
                          <a:pt x="10634" y="2703"/>
                          <a:pt x="10230" y="2724"/>
                        </a:cubicBezTo>
                        <a:cubicBezTo>
                          <a:pt x="9825" y="2748"/>
                          <a:pt x="9397" y="2767"/>
                          <a:pt x="8955" y="2787"/>
                        </a:cubicBezTo>
                        <a:cubicBezTo>
                          <a:pt x="8736" y="2796"/>
                          <a:pt x="8510" y="2806"/>
                          <a:pt x="8284" y="2816"/>
                        </a:cubicBezTo>
                        <a:cubicBezTo>
                          <a:pt x="8057" y="2826"/>
                          <a:pt x="7827" y="2833"/>
                          <a:pt x="7594" y="2841"/>
                        </a:cubicBezTo>
                        <a:cubicBezTo>
                          <a:pt x="7131" y="2855"/>
                          <a:pt x="6660" y="2868"/>
                          <a:pt x="6189" y="2872"/>
                        </a:cubicBezTo>
                        <a:cubicBezTo>
                          <a:pt x="6081" y="2873"/>
                          <a:pt x="5973" y="2874"/>
                          <a:pt x="5865" y="2874"/>
                        </a:cubicBezTo>
                        <a:cubicBezTo>
                          <a:pt x="5504" y="2874"/>
                          <a:pt x="5143" y="2868"/>
                          <a:pt x="4788" y="2855"/>
                        </a:cubicBezTo>
                        <a:cubicBezTo>
                          <a:pt x="4674" y="2851"/>
                          <a:pt x="4559" y="2849"/>
                          <a:pt x="4446" y="2839"/>
                        </a:cubicBezTo>
                        <a:cubicBezTo>
                          <a:pt x="4389" y="2837"/>
                          <a:pt x="4331" y="2833"/>
                          <a:pt x="4275" y="2830"/>
                        </a:cubicBezTo>
                        <a:cubicBezTo>
                          <a:pt x="4218" y="2828"/>
                          <a:pt x="4162" y="2824"/>
                          <a:pt x="4105" y="2818"/>
                        </a:cubicBezTo>
                        <a:cubicBezTo>
                          <a:pt x="3882" y="2800"/>
                          <a:pt x="3662" y="2779"/>
                          <a:pt x="3448" y="2748"/>
                        </a:cubicBezTo>
                        <a:cubicBezTo>
                          <a:pt x="3393" y="2740"/>
                          <a:pt x="3341" y="2732"/>
                          <a:pt x="3288" y="2724"/>
                        </a:cubicBezTo>
                        <a:lnTo>
                          <a:pt x="3279" y="2723"/>
                        </a:lnTo>
                        <a:lnTo>
                          <a:pt x="3271" y="2723"/>
                        </a:lnTo>
                        <a:lnTo>
                          <a:pt x="3251" y="2719"/>
                        </a:lnTo>
                        <a:lnTo>
                          <a:pt x="3211" y="2709"/>
                        </a:lnTo>
                        <a:cubicBezTo>
                          <a:pt x="3183" y="2705"/>
                          <a:pt x="3158" y="2699"/>
                          <a:pt x="3131" y="2693"/>
                        </a:cubicBezTo>
                        <a:cubicBezTo>
                          <a:pt x="3022" y="2674"/>
                          <a:pt x="2923" y="2649"/>
                          <a:pt x="2823" y="2625"/>
                        </a:cubicBezTo>
                        <a:cubicBezTo>
                          <a:pt x="2775" y="2614"/>
                          <a:pt x="2724" y="2598"/>
                          <a:pt x="2676" y="2584"/>
                        </a:cubicBezTo>
                        <a:cubicBezTo>
                          <a:pt x="2627" y="2569"/>
                          <a:pt x="2578" y="2557"/>
                          <a:pt x="2530" y="2542"/>
                        </a:cubicBezTo>
                        <a:cubicBezTo>
                          <a:pt x="2481" y="2524"/>
                          <a:pt x="2434" y="2507"/>
                          <a:pt x="2388" y="2491"/>
                        </a:cubicBezTo>
                        <a:cubicBezTo>
                          <a:pt x="2364" y="2483"/>
                          <a:pt x="2341" y="2475"/>
                          <a:pt x="2318" y="2466"/>
                        </a:cubicBezTo>
                        <a:cubicBezTo>
                          <a:pt x="2294" y="2456"/>
                          <a:pt x="2271" y="2448"/>
                          <a:pt x="2248" y="2438"/>
                        </a:cubicBezTo>
                        <a:cubicBezTo>
                          <a:pt x="2065" y="2368"/>
                          <a:pt x="1894" y="2279"/>
                          <a:pt x="1732" y="2189"/>
                        </a:cubicBezTo>
                        <a:cubicBezTo>
                          <a:pt x="1571" y="2098"/>
                          <a:pt x="1421" y="1999"/>
                          <a:pt x="1285" y="1894"/>
                        </a:cubicBezTo>
                        <a:cubicBezTo>
                          <a:pt x="1012" y="1682"/>
                          <a:pt x="790" y="1452"/>
                          <a:pt x="619" y="1228"/>
                        </a:cubicBezTo>
                        <a:cubicBezTo>
                          <a:pt x="532" y="1116"/>
                          <a:pt x="458" y="1005"/>
                          <a:pt x="394" y="900"/>
                        </a:cubicBezTo>
                        <a:cubicBezTo>
                          <a:pt x="361" y="849"/>
                          <a:pt x="333" y="797"/>
                          <a:pt x="304" y="748"/>
                        </a:cubicBezTo>
                        <a:cubicBezTo>
                          <a:pt x="279" y="697"/>
                          <a:pt x="252" y="651"/>
                          <a:pt x="230" y="604"/>
                        </a:cubicBezTo>
                        <a:cubicBezTo>
                          <a:pt x="139" y="421"/>
                          <a:pt x="82" y="269"/>
                          <a:pt x="47" y="164"/>
                        </a:cubicBezTo>
                        <a:cubicBezTo>
                          <a:pt x="14" y="59"/>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0" name="Google Shape;636;g24fa152ecfb_0_4058"/>
                  <p:cNvSpPr/>
                  <p:nvPr/>
                </p:nvSpPr>
                <p:spPr>
                  <a:xfrm rot="964200" flipH="1">
                    <a:off x="12860640" y="342000"/>
                    <a:ext cx="122400" cy="402120"/>
                  </a:xfrm>
                  <a:custGeom>
                    <a:avLst/>
                    <a:gdLst/>
                    <a:ahLst/>
                    <a:cxnLst/>
                    <a:rect l="l" t="t" r="r" b="b"/>
                    <a:pathLst>
                      <a:path w="3688" h="12075">
                        <a:moveTo>
                          <a:pt x="2145" y="1"/>
                        </a:moveTo>
                        <a:lnTo>
                          <a:pt x="2145" y="1"/>
                        </a:lnTo>
                        <a:cubicBezTo>
                          <a:pt x="2283" y="1719"/>
                          <a:pt x="853" y="3892"/>
                          <a:pt x="427" y="6436"/>
                        </a:cubicBezTo>
                        <a:cubicBezTo>
                          <a:pt x="1" y="8983"/>
                          <a:pt x="1143" y="12074"/>
                          <a:pt x="1143" y="12074"/>
                        </a:cubicBezTo>
                        <a:cubicBezTo>
                          <a:pt x="1205" y="10368"/>
                          <a:pt x="2473" y="9020"/>
                          <a:pt x="3080" y="6440"/>
                        </a:cubicBezTo>
                        <a:cubicBezTo>
                          <a:pt x="3687" y="3861"/>
                          <a:pt x="2145" y="1"/>
                          <a:pt x="2145"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1" name="Google Shape;637;g24fa152ecfb_0_4058"/>
                  <p:cNvSpPr/>
                  <p:nvPr/>
                </p:nvSpPr>
                <p:spPr>
                  <a:xfrm rot="964200" flipH="1">
                    <a:off x="12922920" y="342360"/>
                    <a:ext cx="25200" cy="233640"/>
                  </a:xfrm>
                  <a:custGeom>
                    <a:avLst/>
                    <a:gdLst/>
                    <a:ahLst/>
                    <a:cxnLst/>
                    <a:rect l="l" t="t" r="r" b="b"/>
                    <a:pathLst>
                      <a:path w="772" h="7030">
                        <a:moveTo>
                          <a:pt x="371" y="1"/>
                        </a:moveTo>
                        <a:cubicBezTo>
                          <a:pt x="371" y="1"/>
                          <a:pt x="372" y="30"/>
                          <a:pt x="374" y="83"/>
                        </a:cubicBezTo>
                        <a:cubicBezTo>
                          <a:pt x="378" y="135"/>
                          <a:pt x="382" y="211"/>
                          <a:pt x="392" y="308"/>
                        </a:cubicBezTo>
                        <a:cubicBezTo>
                          <a:pt x="398" y="404"/>
                          <a:pt x="404" y="522"/>
                          <a:pt x="411" y="656"/>
                        </a:cubicBezTo>
                        <a:cubicBezTo>
                          <a:pt x="417" y="791"/>
                          <a:pt x="427" y="942"/>
                          <a:pt x="431" y="1108"/>
                        </a:cubicBezTo>
                        <a:cubicBezTo>
                          <a:pt x="433" y="1189"/>
                          <a:pt x="437" y="1275"/>
                          <a:pt x="437" y="1365"/>
                        </a:cubicBezTo>
                        <a:cubicBezTo>
                          <a:pt x="437" y="1454"/>
                          <a:pt x="442" y="1545"/>
                          <a:pt x="441" y="1641"/>
                        </a:cubicBezTo>
                        <a:cubicBezTo>
                          <a:pt x="442" y="1830"/>
                          <a:pt x="441" y="2028"/>
                          <a:pt x="437" y="2234"/>
                        </a:cubicBezTo>
                        <a:cubicBezTo>
                          <a:pt x="433" y="2335"/>
                          <a:pt x="433" y="2440"/>
                          <a:pt x="429" y="2545"/>
                        </a:cubicBezTo>
                        <a:cubicBezTo>
                          <a:pt x="427" y="2600"/>
                          <a:pt x="425" y="2652"/>
                          <a:pt x="423" y="2705"/>
                        </a:cubicBezTo>
                        <a:cubicBezTo>
                          <a:pt x="421" y="2759"/>
                          <a:pt x="419" y="2812"/>
                          <a:pt x="417" y="2866"/>
                        </a:cubicBezTo>
                        <a:cubicBezTo>
                          <a:pt x="411" y="2975"/>
                          <a:pt x="407" y="3082"/>
                          <a:pt x="402" y="3193"/>
                        </a:cubicBezTo>
                        <a:cubicBezTo>
                          <a:pt x="398" y="3248"/>
                          <a:pt x="396" y="3302"/>
                          <a:pt x="392" y="3357"/>
                        </a:cubicBezTo>
                        <a:lnTo>
                          <a:pt x="380" y="3520"/>
                        </a:lnTo>
                        <a:cubicBezTo>
                          <a:pt x="374" y="3629"/>
                          <a:pt x="367" y="3740"/>
                          <a:pt x="357" y="3849"/>
                        </a:cubicBezTo>
                        <a:cubicBezTo>
                          <a:pt x="349" y="3958"/>
                          <a:pt x="339" y="4067"/>
                          <a:pt x="332" y="4174"/>
                        </a:cubicBezTo>
                        <a:cubicBezTo>
                          <a:pt x="322" y="4281"/>
                          <a:pt x="312" y="4388"/>
                          <a:pt x="302" y="4493"/>
                        </a:cubicBezTo>
                        <a:cubicBezTo>
                          <a:pt x="291" y="4600"/>
                          <a:pt x="281" y="4703"/>
                          <a:pt x="271" y="4806"/>
                        </a:cubicBezTo>
                        <a:cubicBezTo>
                          <a:pt x="250" y="5012"/>
                          <a:pt x="228" y="5209"/>
                          <a:pt x="207" y="5397"/>
                        </a:cubicBezTo>
                        <a:cubicBezTo>
                          <a:pt x="184" y="5586"/>
                          <a:pt x="162" y="5765"/>
                          <a:pt x="143" y="5928"/>
                        </a:cubicBezTo>
                        <a:cubicBezTo>
                          <a:pt x="121" y="6094"/>
                          <a:pt x="104" y="6244"/>
                          <a:pt x="86" y="6378"/>
                        </a:cubicBezTo>
                        <a:cubicBezTo>
                          <a:pt x="69" y="6512"/>
                          <a:pt x="53" y="6629"/>
                          <a:pt x="42" y="6726"/>
                        </a:cubicBezTo>
                        <a:cubicBezTo>
                          <a:pt x="16" y="6919"/>
                          <a:pt x="1" y="7030"/>
                          <a:pt x="1" y="7030"/>
                        </a:cubicBezTo>
                        <a:cubicBezTo>
                          <a:pt x="1" y="7030"/>
                          <a:pt x="13" y="7004"/>
                          <a:pt x="32" y="6956"/>
                        </a:cubicBezTo>
                        <a:cubicBezTo>
                          <a:pt x="51" y="6905"/>
                          <a:pt x="81" y="6835"/>
                          <a:pt x="112" y="6742"/>
                        </a:cubicBezTo>
                        <a:cubicBezTo>
                          <a:pt x="143" y="6650"/>
                          <a:pt x="182" y="6537"/>
                          <a:pt x="223" y="6407"/>
                        </a:cubicBezTo>
                        <a:cubicBezTo>
                          <a:pt x="262" y="6277"/>
                          <a:pt x="306" y="6131"/>
                          <a:pt x="347" y="5967"/>
                        </a:cubicBezTo>
                        <a:cubicBezTo>
                          <a:pt x="392" y="5806"/>
                          <a:pt x="433" y="5629"/>
                          <a:pt x="474" y="5442"/>
                        </a:cubicBezTo>
                        <a:cubicBezTo>
                          <a:pt x="514" y="5255"/>
                          <a:pt x="553" y="5055"/>
                          <a:pt x="588" y="4849"/>
                        </a:cubicBezTo>
                        <a:cubicBezTo>
                          <a:pt x="658" y="4436"/>
                          <a:pt x="711" y="3991"/>
                          <a:pt x="742" y="3543"/>
                        </a:cubicBezTo>
                        <a:cubicBezTo>
                          <a:pt x="750" y="3433"/>
                          <a:pt x="754" y="3322"/>
                          <a:pt x="760" y="3209"/>
                        </a:cubicBezTo>
                        <a:cubicBezTo>
                          <a:pt x="765" y="3098"/>
                          <a:pt x="765" y="2987"/>
                          <a:pt x="767" y="2876"/>
                        </a:cubicBezTo>
                        <a:cubicBezTo>
                          <a:pt x="771" y="2656"/>
                          <a:pt x="767" y="2438"/>
                          <a:pt x="758" y="2228"/>
                        </a:cubicBezTo>
                        <a:cubicBezTo>
                          <a:pt x="754" y="2123"/>
                          <a:pt x="746" y="2020"/>
                          <a:pt x="740" y="1919"/>
                        </a:cubicBezTo>
                        <a:cubicBezTo>
                          <a:pt x="732" y="1820"/>
                          <a:pt x="723" y="1721"/>
                          <a:pt x="713" y="1625"/>
                        </a:cubicBezTo>
                        <a:cubicBezTo>
                          <a:pt x="703" y="1528"/>
                          <a:pt x="690" y="1437"/>
                          <a:pt x="678" y="1345"/>
                        </a:cubicBezTo>
                        <a:cubicBezTo>
                          <a:pt x="666" y="1256"/>
                          <a:pt x="653" y="1170"/>
                          <a:pt x="639" y="1086"/>
                        </a:cubicBezTo>
                        <a:cubicBezTo>
                          <a:pt x="612" y="921"/>
                          <a:pt x="579" y="769"/>
                          <a:pt x="549" y="637"/>
                        </a:cubicBezTo>
                        <a:cubicBezTo>
                          <a:pt x="518" y="505"/>
                          <a:pt x="487" y="390"/>
                          <a:pt x="462" y="295"/>
                        </a:cubicBezTo>
                        <a:cubicBezTo>
                          <a:pt x="435" y="201"/>
                          <a:pt x="411" y="127"/>
                          <a:pt x="396" y="79"/>
                        </a:cubicBezTo>
                        <a:cubicBezTo>
                          <a:pt x="378" y="28"/>
                          <a:pt x="371" y="1"/>
                          <a:pt x="37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2" name="Google Shape;638;g24fa152ecfb_0_4058"/>
                  <p:cNvSpPr/>
                  <p:nvPr/>
                </p:nvSpPr>
                <p:spPr>
                  <a:xfrm rot="964200" flipH="1">
                    <a:off x="12529440" y="1219680"/>
                    <a:ext cx="66240" cy="65880"/>
                  </a:xfrm>
                  <a:custGeom>
                    <a:avLst/>
                    <a:gdLst/>
                    <a:ahLst/>
                    <a:cxnLst/>
                    <a:rect l="l" t="t" r="r" b="b"/>
                    <a:pathLst>
                      <a:path w="1993" h="1991">
                        <a:moveTo>
                          <a:pt x="998" y="0"/>
                        </a:moveTo>
                        <a:cubicBezTo>
                          <a:pt x="448" y="0"/>
                          <a:pt x="2" y="444"/>
                          <a:pt x="2" y="995"/>
                        </a:cubicBezTo>
                        <a:cubicBezTo>
                          <a:pt x="0" y="1543"/>
                          <a:pt x="446" y="1991"/>
                          <a:pt x="994" y="1991"/>
                        </a:cubicBezTo>
                        <a:cubicBezTo>
                          <a:pt x="1545" y="1991"/>
                          <a:pt x="1990" y="1547"/>
                          <a:pt x="1992"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3" name="Google Shape;639;g24fa152ecfb_0_4058"/>
                  <p:cNvSpPr/>
                  <p:nvPr/>
                </p:nvSpPr>
                <p:spPr>
                  <a:xfrm rot="964200" flipH="1">
                    <a:off x="12745080" y="1108800"/>
                    <a:ext cx="66240" cy="65880"/>
                  </a:xfrm>
                  <a:custGeom>
                    <a:avLst/>
                    <a:gdLst/>
                    <a:ahLst/>
                    <a:cxnLst/>
                    <a:rect l="l" t="t" r="r" b="b"/>
                    <a:pathLst>
                      <a:path w="1993" h="1991">
                        <a:moveTo>
                          <a:pt x="995" y="0"/>
                        </a:moveTo>
                        <a:cubicBezTo>
                          <a:pt x="446" y="0"/>
                          <a:pt x="3" y="445"/>
                          <a:pt x="1" y="994"/>
                        </a:cubicBezTo>
                        <a:cubicBezTo>
                          <a:pt x="1" y="1543"/>
                          <a:pt x="446" y="1988"/>
                          <a:pt x="995" y="1990"/>
                        </a:cubicBezTo>
                        <a:cubicBezTo>
                          <a:pt x="1545" y="1990"/>
                          <a:pt x="1991" y="1545"/>
                          <a:pt x="1991" y="996"/>
                        </a:cubicBezTo>
                        <a:cubicBezTo>
                          <a:pt x="1993" y="446"/>
                          <a:pt x="1547" y="0"/>
                          <a:pt x="999" y="0"/>
                        </a:cubicBezTo>
                        <a:cubicBezTo>
                          <a:pt x="998" y="0"/>
                          <a:pt x="996" y="0"/>
                          <a:pt x="995"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4" name="Google Shape;640;g24fa152ecfb_0_4058"/>
                  <p:cNvSpPr/>
                  <p:nvPr/>
                </p:nvSpPr>
                <p:spPr>
                  <a:xfrm rot="964200" flipH="1">
                    <a:off x="12886920" y="1113480"/>
                    <a:ext cx="66240" cy="65880"/>
                  </a:xfrm>
                  <a:custGeom>
                    <a:avLst/>
                    <a:gdLst/>
                    <a:ahLst/>
                    <a:cxnLst/>
                    <a:rect l="l" t="t" r="r" b="b"/>
                    <a:pathLst>
                      <a:path w="1993" h="1991">
                        <a:moveTo>
                          <a:pt x="999" y="0"/>
                        </a:moveTo>
                        <a:cubicBezTo>
                          <a:pt x="448" y="0"/>
                          <a:pt x="3" y="444"/>
                          <a:pt x="1" y="995"/>
                        </a:cubicBezTo>
                        <a:cubicBezTo>
                          <a:pt x="1" y="1543"/>
                          <a:pt x="446" y="1991"/>
                          <a:pt x="995" y="1991"/>
                        </a:cubicBezTo>
                        <a:cubicBezTo>
                          <a:pt x="1545" y="1991"/>
                          <a:pt x="1991" y="1547"/>
                          <a:pt x="1991" y="997"/>
                        </a:cubicBezTo>
                        <a:cubicBezTo>
                          <a:pt x="1993" y="448"/>
                          <a:pt x="1547" y="2"/>
                          <a:pt x="99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5" name="Google Shape;641;g24fa152ecfb_0_4058"/>
                  <p:cNvSpPr/>
                  <p:nvPr/>
                </p:nvSpPr>
                <p:spPr>
                  <a:xfrm rot="964200" flipH="1">
                    <a:off x="11383920" y="1405800"/>
                    <a:ext cx="66240" cy="65880"/>
                  </a:xfrm>
                  <a:custGeom>
                    <a:avLst/>
                    <a:gdLst/>
                    <a:ahLst/>
                    <a:cxnLst/>
                    <a:rect l="l" t="t" r="r" b="b"/>
                    <a:pathLst>
                      <a:path w="1993" h="1991">
                        <a:moveTo>
                          <a:pt x="999" y="1"/>
                        </a:moveTo>
                        <a:cubicBezTo>
                          <a:pt x="448" y="1"/>
                          <a:pt x="3" y="446"/>
                          <a:pt x="3" y="995"/>
                        </a:cubicBezTo>
                        <a:cubicBezTo>
                          <a:pt x="1" y="1545"/>
                          <a:pt x="446" y="1991"/>
                          <a:pt x="995" y="1991"/>
                        </a:cubicBezTo>
                        <a:cubicBezTo>
                          <a:pt x="996" y="1991"/>
                          <a:pt x="997" y="1991"/>
                          <a:pt x="999" y="1991"/>
                        </a:cubicBezTo>
                        <a:cubicBezTo>
                          <a:pt x="1547" y="1991"/>
                          <a:pt x="1991" y="1546"/>
                          <a:pt x="1993" y="999"/>
                        </a:cubicBezTo>
                        <a:cubicBezTo>
                          <a:pt x="1993" y="448"/>
                          <a:pt x="1548" y="3"/>
                          <a:pt x="999"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sp>
              <p:nvSpPr>
                <p:cNvPr id="376" name="Google Shape;642;g24fa152ecfb_0_4058"/>
                <p:cNvSpPr/>
                <p:nvPr/>
              </p:nvSpPr>
              <p:spPr>
                <a:xfrm rot="964200" flipH="1">
                  <a:off x="11788560" y="629280"/>
                  <a:ext cx="66240" cy="65880"/>
                </a:xfrm>
                <a:custGeom>
                  <a:avLst/>
                  <a:gdLst/>
                  <a:ahLst/>
                  <a:cxnLst/>
                  <a:rect l="l" t="t" r="r" b="b"/>
                  <a:pathLst>
                    <a:path w="1993" h="1991">
                      <a:moveTo>
                        <a:pt x="998" y="0"/>
                      </a:moveTo>
                      <a:cubicBezTo>
                        <a:pt x="448" y="0"/>
                        <a:pt x="2" y="444"/>
                        <a:pt x="0" y="994"/>
                      </a:cubicBezTo>
                      <a:cubicBezTo>
                        <a:pt x="0" y="1543"/>
                        <a:pt x="446" y="1990"/>
                        <a:pt x="994" y="1990"/>
                      </a:cubicBezTo>
                      <a:cubicBezTo>
                        <a:pt x="1545" y="1990"/>
                        <a:pt x="1990" y="1547"/>
                        <a:pt x="1990"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77" name="Google Shape;643;g24fa152ecfb_0_4058"/>
                <p:cNvSpPr/>
                <p:nvPr/>
              </p:nvSpPr>
              <p:spPr>
                <a:xfrm rot="964200" flipH="1">
                  <a:off x="11915640" y="453960"/>
                  <a:ext cx="66240" cy="65880"/>
                </a:xfrm>
                <a:custGeom>
                  <a:avLst/>
                  <a:gdLst/>
                  <a:ahLst/>
                  <a:cxnLst/>
                  <a:rect l="l" t="t" r="r" b="b"/>
                  <a:pathLst>
                    <a:path w="1993" h="1991">
                      <a:moveTo>
                        <a:pt x="995" y="1"/>
                      </a:moveTo>
                      <a:cubicBezTo>
                        <a:pt x="446" y="1"/>
                        <a:pt x="2" y="445"/>
                        <a:pt x="0" y="995"/>
                      </a:cubicBezTo>
                      <a:cubicBezTo>
                        <a:pt x="0" y="1543"/>
                        <a:pt x="446" y="1989"/>
                        <a:pt x="994" y="1991"/>
                      </a:cubicBezTo>
                      <a:cubicBezTo>
                        <a:pt x="1545" y="1991"/>
                        <a:pt x="1990" y="1545"/>
                        <a:pt x="1990" y="997"/>
                      </a:cubicBezTo>
                      <a:cubicBezTo>
                        <a:pt x="1992" y="446"/>
                        <a:pt x="1547" y="1"/>
                        <a:pt x="998" y="1"/>
                      </a:cubicBezTo>
                      <a:cubicBezTo>
                        <a:pt x="997" y="1"/>
                        <a:pt x="996" y="1"/>
                        <a:pt x="995"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grpSp>
          <p:nvGrpSpPr>
            <p:cNvPr id="378" name="Google Shape;644;g24fa152ecfb_0_4058"/>
            <p:cNvGrpSpPr/>
            <p:nvPr/>
          </p:nvGrpSpPr>
          <p:grpSpPr>
            <a:xfrm>
              <a:off x="-600840" y="4827960"/>
              <a:ext cx="1761120" cy="1674720"/>
              <a:chOff x="-600840" y="4827960"/>
              <a:chExt cx="1761120" cy="1674720"/>
            </a:xfrm>
          </p:grpSpPr>
          <p:sp>
            <p:nvSpPr>
              <p:cNvPr id="379" name="Google Shape;645;g24fa152ecfb_0_4058"/>
              <p:cNvSpPr/>
              <p:nvPr/>
            </p:nvSpPr>
            <p:spPr>
              <a:xfrm rot="14306400">
                <a:off x="-143280" y="5290920"/>
                <a:ext cx="536040" cy="225000"/>
              </a:xfrm>
              <a:custGeom>
                <a:avLst/>
                <a:gdLst/>
                <a:ahLst/>
                <a:cxnLst/>
                <a:rect l="l" t="t" r="r" b="b"/>
                <a:pathLst>
                  <a:path w="16087" h="6759">
                    <a:moveTo>
                      <a:pt x="0" y="0"/>
                    </a:moveTo>
                    <a:cubicBezTo>
                      <a:pt x="0" y="0"/>
                      <a:pt x="4424" y="3867"/>
                      <a:pt x="7175" y="4760"/>
                    </a:cubicBezTo>
                    <a:cubicBezTo>
                      <a:pt x="9924" y="5655"/>
                      <a:pt x="13840" y="5685"/>
                      <a:pt x="16087" y="6758"/>
                    </a:cubicBezTo>
                    <a:cubicBezTo>
                      <a:pt x="16087" y="6758"/>
                      <a:pt x="13657" y="3089"/>
                      <a:pt x="9820" y="1844"/>
                    </a:cubicBezTo>
                    <a:cubicBezTo>
                      <a:pt x="5984" y="597"/>
                      <a:pt x="4013" y="984"/>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0" name="Google Shape;646;g24fa152ecfb_0_4058"/>
              <p:cNvSpPr/>
              <p:nvPr/>
            </p:nvSpPr>
            <p:spPr>
              <a:xfrm rot="14306400">
                <a:off x="485640" y="5075640"/>
                <a:ext cx="229680" cy="536040"/>
              </a:xfrm>
              <a:custGeom>
                <a:avLst/>
                <a:gdLst/>
                <a:ahLst/>
                <a:cxnLst/>
                <a:rect l="l" t="t" r="r" b="b"/>
                <a:pathLst>
                  <a:path w="6900" h="16096">
                    <a:moveTo>
                      <a:pt x="4228" y="1"/>
                    </a:moveTo>
                    <a:cubicBezTo>
                      <a:pt x="3932" y="1771"/>
                      <a:pt x="1703" y="3526"/>
                      <a:pt x="851" y="5483"/>
                    </a:cubicBezTo>
                    <a:cubicBezTo>
                      <a:pt x="1" y="7440"/>
                      <a:pt x="287" y="10335"/>
                      <a:pt x="555" y="12391"/>
                    </a:cubicBezTo>
                    <a:cubicBezTo>
                      <a:pt x="826" y="14448"/>
                      <a:pt x="1582" y="16095"/>
                      <a:pt x="1582" y="16095"/>
                    </a:cubicBezTo>
                    <a:cubicBezTo>
                      <a:pt x="1763" y="15321"/>
                      <a:pt x="3588" y="12839"/>
                      <a:pt x="5244" y="8425"/>
                    </a:cubicBezTo>
                    <a:cubicBezTo>
                      <a:pt x="6899" y="4010"/>
                      <a:pt x="4228" y="1"/>
                      <a:pt x="422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1" name="Google Shape;647;g24fa152ecfb_0_4058"/>
              <p:cNvSpPr/>
              <p:nvPr/>
            </p:nvSpPr>
            <p:spPr>
              <a:xfrm rot="14306400">
                <a:off x="-362520" y="5838120"/>
                <a:ext cx="422640" cy="120240"/>
              </a:xfrm>
              <a:custGeom>
                <a:avLst/>
                <a:gdLst/>
                <a:ahLst/>
                <a:cxnLst/>
                <a:rect l="l" t="t" r="r" b="b"/>
                <a:pathLst>
                  <a:path w="12685" h="3615">
                    <a:moveTo>
                      <a:pt x="5341" y="1"/>
                    </a:moveTo>
                    <a:cubicBezTo>
                      <a:pt x="3820" y="1"/>
                      <a:pt x="2770" y="739"/>
                      <a:pt x="1889" y="1449"/>
                    </a:cubicBezTo>
                    <a:cubicBezTo>
                      <a:pt x="802" y="2325"/>
                      <a:pt x="0" y="2722"/>
                      <a:pt x="0" y="2722"/>
                    </a:cubicBezTo>
                    <a:cubicBezTo>
                      <a:pt x="554" y="2533"/>
                      <a:pt x="1134" y="2458"/>
                      <a:pt x="1731" y="2458"/>
                    </a:cubicBezTo>
                    <a:cubicBezTo>
                      <a:pt x="4076" y="2458"/>
                      <a:pt x="6687" y="3614"/>
                      <a:pt x="8995" y="3614"/>
                    </a:cubicBezTo>
                    <a:cubicBezTo>
                      <a:pt x="9070" y="3614"/>
                      <a:pt x="9144" y="3613"/>
                      <a:pt x="9218" y="3611"/>
                    </a:cubicBezTo>
                    <a:cubicBezTo>
                      <a:pt x="12163" y="3511"/>
                      <a:pt x="12684" y="1251"/>
                      <a:pt x="12684" y="1251"/>
                    </a:cubicBezTo>
                    <a:lnTo>
                      <a:pt x="12684" y="1251"/>
                    </a:lnTo>
                    <a:cubicBezTo>
                      <a:pt x="12578" y="1262"/>
                      <a:pt x="12463" y="1267"/>
                      <a:pt x="12341" y="1267"/>
                    </a:cubicBezTo>
                    <a:cubicBezTo>
                      <a:pt x="10916" y="1267"/>
                      <a:pt x="8475" y="567"/>
                      <a:pt x="6483" y="130"/>
                    </a:cubicBezTo>
                    <a:cubicBezTo>
                      <a:pt x="6074" y="41"/>
                      <a:pt x="5694" y="1"/>
                      <a:pt x="534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2" name="Google Shape;648;g24fa152ecfb_0_4058"/>
              <p:cNvSpPr/>
              <p:nvPr/>
            </p:nvSpPr>
            <p:spPr>
              <a:xfrm rot="14306400">
                <a:off x="202680" y="5855400"/>
                <a:ext cx="140040" cy="457920"/>
              </a:xfrm>
              <a:custGeom>
                <a:avLst/>
                <a:gdLst/>
                <a:ahLst/>
                <a:cxnLst/>
                <a:rect l="l" t="t" r="r" b="b"/>
                <a:pathLst>
                  <a:path w="4207" h="13744">
                    <a:moveTo>
                      <a:pt x="2061" y="1"/>
                    </a:moveTo>
                    <a:cubicBezTo>
                      <a:pt x="2061" y="1"/>
                      <a:pt x="1398" y="3028"/>
                      <a:pt x="1308" y="4267"/>
                    </a:cubicBezTo>
                    <a:cubicBezTo>
                      <a:pt x="1219" y="5506"/>
                      <a:pt x="559" y="7588"/>
                      <a:pt x="279" y="9574"/>
                    </a:cubicBezTo>
                    <a:cubicBezTo>
                      <a:pt x="1" y="11558"/>
                      <a:pt x="1077" y="13743"/>
                      <a:pt x="1077" y="13743"/>
                    </a:cubicBezTo>
                    <a:cubicBezTo>
                      <a:pt x="1365" y="12321"/>
                      <a:pt x="2409" y="10368"/>
                      <a:pt x="3308" y="7317"/>
                    </a:cubicBezTo>
                    <a:cubicBezTo>
                      <a:pt x="4207" y="4267"/>
                      <a:pt x="2061" y="1"/>
                      <a:pt x="206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3" name="Google Shape;649;g24fa152ecfb_0_4058"/>
              <p:cNvSpPr/>
              <p:nvPr/>
            </p:nvSpPr>
            <p:spPr>
              <a:xfrm rot="14306400">
                <a:off x="-240480" y="4971960"/>
                <a:ext cx="1040760" cy="1427400"/>
              </a:xfrm>
              <a:custGeom>
                <a:avLst/>
                <a:gdLst/>
                <a:ahLst/>
                <a:cxnLst/>
                <a:rect l="l" t="t" r="r" b="b"/>
                <a:pathLst>
                  <a:path w="31226" h="42828">
                    <a:moveTo>
                      <a:pt x="31226" y="42827"/>
                    </a:moveTo>
                    <a:cubicBezTo>
                      <a:pt x="31226" y="42827"/>
                      <a:pt x="27849" y="39042"/>
                      <a:pt x="26697" y="36903"/>
                    </a:cubicBezTo>
                    <a:cubicBezTo>
                      <a:pt x="25543" y="34764"/>
                      <a:pt x="23038" y="28803"/>
                      <a:pt x="22446" y="27768"/>
                    </a:cubicBezTo>
                    <a:cubicBezTo>
                      <a:pt x="21853" y="26733"/>
                      <a:pt x="19194" y="21618"/>
                      <a:pt x="18365" y="20554"/>
                    </a:cubicBezTo>
                    <a:cubicBezTo>
                      <a:pt x="17536" y="19488"/>
                      <a:pt x="11404" y="16395"/>
                      <a:pt x="10334" y="15132"/>
                    </a:cubicBezTo>
                    <a:cubicBezTo>
                      <a:pt x="9266" y="13870"/>
                      <a:pt x="0" y="1"/>
                      <a:pt x="0" y="1"/>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4" name="Google Shape;650;g24fa152ecfb_0_4058"/>
              <p:cNvSpPr/>
              <p:nvPr/>
            </p:nvSpPr>
            <p:spPr>
              <a:xfrm rot="14306400">
                <a:off x="496440" y="4840560"/>
                <a:ext cx="146160" cy="627120"/>
              </a:xfrm>
              <a:custGeom>
                <a:avLst/>
                <a:gdLst/>
                <a:ahLst/>
                <a:cxnLst/>
                <a:rect l="l" t="t" r="r" b="b"/>
                <a:pathLst>
                  <a:path w="4395" h="18819">
                    <a:moveTo>
                      <a:pt x="4395" y="18819"/>
                    </a:moveTo>
                    <a:cubicBezTo>
                      <a:pt x="4395" y="18819"/>
                      <a:pt x="2465" y="14805"/>
                      <a:pt x="1988" y="12823"/>
                    </a:cubicBezTo>
                    <a:cubicBezTo>
                      <a:pt x="1514" y="10841"/>
                      <a:pt x="1113" y="3625"/>
                      <a:pt x="0"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5" name="Google Shape;651;g24fa152ecfb_0_4058"/>
              <p:cNvSpPr/>
              <p:nvPr/>
            </p:nvSpPr>
            <p:spPr>
              <a:xfrm rot="14306400">
                <a:off x="327600" y="5037120"/>
                <a:ext cx="216000" cy="192600"/>
              </a:xfrm>
              <a:custGeom>
                <a:avLst/>
                <a:gdLst/>
                <a:ahLst/>
                <a:cxnLst/>
                <a:rect l="l" t="t" r="r" b="b"/>
                <a:pathLst>
                  <a:path w="6485" h="5792">
                    <a:moveTo>
                      <a:pt x="6485" y="5792"/>
                    </a:moveTo>
                    <a:cubicBezTo>
                      <a:pt x="6485" y="5792"/>
                      <a:pt x="4049" y="3710"/>
                      <a:pt x="3226" y="2983"/>
                    </a:cubicBezTo>
                    <a:cubicBezTo>
                      <a:pt x="2403" y="2257"/>
                      <a:pt x="1112" y="1487"/>
                      <a:pt x="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6" name="Google Shape;652;g24fa152ecfb_0_4058"/>
              <p:cNvSpPr/>
              <p:nvPr/>
            </p:nvSpPr>
            <p:spPr>
              <a:xfrm rot="14306400">
                <a:off x="-96840" y="5512680"/>
                <a:ext cx="503280" cy="201600"/>
              </a:xfrm>
              <a:custGeom>
                <a:avLst/>
                <a:gdLst/>
                <a:ahLst/>
                <a:cxnLst/>
                <a:rect l="l" t="t" r="r" b="b"/>
                <a:pathLst>
                  <a:path w="15103" h="6063">
                    <a:moveTo>
                      <a:pt x="0" y="1"/>
                    </a:moveTo>
                    <a:lnTo>
                      <a:pt x="0" y="1"/>
                    </a:lnTo>
                    <a:cubicBezTo>
                      <a:pt x="0" y="1"/>
                      <a:pt x="61" y="20"/>
                      <a:pt x="173" y="61"/>
                    </a:cubicBezTo>
                    <a:cubicBezTo>
                      <a:pt x="284" y="100"/>
                      <a:pt x="450" y="161"/>
                      <a:pt x="658" y="238"/>
                    </a:cubicBezTo>
                    <a:cubicBezTo>
                      <a:pt x="868" y="314"/>
                      <a:pt x="1119" y="411"/>
                      <a:pt x="1409" y="524"/>
                    </a:cubicBezTo>
                    <a:cubicBezTo>
                      <a:pt x="1553" y="581"/>
                      <a:pt x="1706" y="641"/>
                      <a:pt x="1866" y="707"/>
                    </a:cubicBezTo>
                    <a:cubicBezTo>
                      <a:pt x="2027" y="773"/>
                      <a:pt x="2197" y="843"/>
                      <a:pt x="2372" y="915"/>
                    </a:cubicBezTo>
                    <a:cubicBezTo>
                      <a:pt x="2722" y="1063"/>
                      <a:pt x="3101" y="1229"/>
                      <a:pt x="3496" y="1409"/>
                    </a:cubicBezTo>
                    <a:cubicBezTo>
                      <a:pt x="3595" y="1456"/>
                      <a:pt x="3696" y="1501"/>
                      <a:pt x="3798" y="1550"/>
                    </a:cubicBezTo>
                    <a:cubicBezTo>
                      <a:pt x="3899" y="1596"/>
                      <a:pt x="4000" y="1647"/>
                      <a:pt x="4103" y="1695"/>
                    </a:cubicBezTo>
                    <a:cubicBezTo>
                      <a:pt x="4309" y="1795"/>
                      <a:pt x="4517" y="1900"/>
                      <a:pt x="4729" y="2005"/>
                    </a:cubicBezTo>
                    <a:cubicBezTo>
                      <a:pt x="4942" y="2112"/>
                      <a:pt x="5156" y="2228"/>
                      <a:pt x="5373" y="2341"/>
                    </a:cubicBezTo>
                    <a:cubicBezTo>
                      <a:pt x="5593" y="2452"/>
                      <a:pt x="5815" y="2573"/>
                      <a:pt x="6045" y="2676"/>
                    </a:cubicBezTo>
                    <a:cubicBezTo>
                      <a:pt x="6272" y="2783"/>
                      <a:pt x="6502" y="2892"/>
                      <a:pt x="6733" y="2993"/>
                    </a:cubicBezTo>
                    <a:cubicBezTo>
                      <a:pt x="6967" y="3096"/>
                      <a:pt x="7200" y="3201"/>
                      <a:pt x="7436" y="3300"/>
                    </a:cubicBezTo>
                    <a:cubicBezTo>
                      <a:pt x="7904" y="3499"/>
                      <a:pt x="8379" y="3688"/>
                      <a:pt x="8844" y="3874"/>
                    </a:cubicBezTo>
                    <a:cubicBezTo>
                      <a:pt x="9077" y="3968"/>
                      <a:pt x="9309" y="4057"/>
                      <a:pt x="9539" y="4145"/>
                    </a:cubicBezTo>
                    <a:cubicBezTo>
                      <a:pt x="9770" y="4232"/>
                      <a:pt x="9996" y="4318"/>
                      <a:pt x="10219" y="4402"/>
                    </a:cubicBezTo>
                    <a:cubicBezTo>
                      <a:pt x="10667" y="4571"/>
                      <a:pt x="11101" y="4726"/>
                      <a:pt x="11513" y="4872"/>
                    </a:cubicBezTo>
                    <a:cubicBezTo>
                      <a:pt x="11721" y="4946"/>
                      <a:pt x="11920" y="5018"/>
                      <a:pt x="12116" y="5086"/>
                    </a:cubicBezTo>
                    <a:cubicBezTo>
                      <a:pt x="12311" y="5152"/>
                      <a:pt x="12498" y="5217"/>
                      <a:pt x="12678" y="5279"/>
                    </a:cubicBezTo>
                    <a:cubicBezTo>
                      <a:pt x="13040" y="5403"/>
                      <a:pt x="13373" y="5514"/>
                      <a:pt x="13669" y="5610"/>
                    </a:cubicBezTo>
                    <a:cubicBezTo>
                      <a:pt x="13962" y="5707"/>
                      <a:pt x="14221" y="5789"/>
                      <a:pt x="14433" y="5857"/>
                    </a:cubicBezTo>
                    <a:cubicBezTo>
                      <a:pt x="14645" y="5925"/>
                      <a:pt x="14813" y="5975"/>
                      <a:pt x="14927" y="6010"/>
                    </a:cubicBezTo>
                    <a:cubicBezTo>
                      <a:pt x="15042" y="6043"/>
                      <a:pt x="15102" y="6063"/>
                      <a:pt x="15102" y="6063"/>
                    </a:cubicBezTo>
                    <a:cubicBezTo>
                      <a:pt x="15102" y="6063"/>
                      <a:pt x="15044" y="6038"/>
                      <a:pt x="14933" y="5993"/>
                    </a:cubicBezTo>
                    <a:cubicBezTo>
                      <a:pt x="14822" y="5948"/>
                      <a:pt x="14661" y="5884"/>
                      <a:pt x="14453" y="5800"/>
                    </a:cubicBezTo>
                    <a:cubicBezTo>
                      <a:pt x="14246" y="5717"/>
                      <a:pt x="13995" y="5617"/>
                      <a:pt x="13708" y="5503"/>
                    </a:cubicBezTo>
                    <a:cubicBezTo>
                      <a:pt x="13420" y="5388"/>
                      <a:pt x="13093" y="5257"/>
                      <a:pt x="12739" y="5117"/>
                    </a:cubicBezTo>
                    <a:cubicBezTo>
                      <a:pt x="12029" y="4835"/>
                      <a:pt x="11202" y="4507"/>
                      <a:pt x="10315" y="4154"/>
                    </a:cubicBezTo>
                    <a:cubicBezTo>
                      <a:pt x="10095" y="4065"/>
                      <a:pt x="9869" y="3975"/>
                      <a:pt x="9642" y="3884"/>
                    </a:cubicBezTo>
                    <a:cubicBezTo>
                      <a:pt x="9414" y="3791"/>
                      <a:pt x="9184" y="3697"/>
                      <a:pt x="8953" y="3604"/>
                    </a:cubicBezTo>
                    <a:cubicBezTo>
                      <a:pt x="8490" y="3415"/>
                      <a:pt x="8019" y="3223"/>
                      <a:pt x="7552" y="3022"/>
                    </a:cubicBezTo>
                    <a:cubicBezTo>
                      <a:pt x="7319" y="2925"/>
                      <a:pt x="7085" y="2824"/>
                      <a:pt x="6854" y="2723"/>
                    </a:cubicBezTo>
                    <a:cubicBezTo>
                      <a:pt x="6622" y="2623"/>
                      <a:pt x="6395" y="2516"/>
                      <a:pt x="6167" y="2411"/>
                    </a:cubicBezTo>
                    <a:cubicBezTo>
                      <a:pt x="6111" y="2386"/>
                      <a:pt x="6054" y="2361"/>
                      <a:pt x="5998" y="2334"/>
                    </a:cubicBezTo>
                    <a:cubicBezTo>
                      <a:pt x="5941" y="2308"/>
                      <a:pt x="5887" y="2279"/>
                      <a:pt x="5833" y="2252"/>
                    </a:cubicBezTo>
                    <a:cubicBezTo>
                      <a:pt x="5722" y="2199"/>
                      <a:pt x="5611" y="2145"/>
                      <a:pt x="5502" y="2092"/>
                    </a:cubicBezTo>
                    <a:cubicBezTo>
                      <a:pt x="5280" y="1983"/>
                      <a:pt x="5066" y="1872"/>
                      <a:pt x="4850" y="1767"/>
                    </a:cubicBezTo>
                    <a:cubicBezTo>
                      <a:pt x="4632" y="1666"/>
                      <a:pt x="4420" y="1561"/>
                      <a:pt x="4208" y="1470"/>
                    </a:cubicBezTo>
                    <a:cubicBezTo>
                      <a:pt x="4103" y="1423"/>
                      <a:pt x="3998" y="1378"/>
                      <a:pt x="3895" y="1332"/>
                    </a:cubicBezTo>
                    <a:cubicBezTo>
                      <a:pt x="3792" y="1289"/>
                      <a:pt x="3689" y="1246"/>
                      <a:pt x="3588" y="1203"/>
                    </a:cubicBezTo>
                    <a:cubicBezTo>
                      <a:pt x="3537" y="1182"/>
                      <a:pt x="3486" y="1160"/>
                      <a:pt x="3436" y="1141"/>
                    </a:cubicBezTo>
                    <a:cubicBezTo>
                      <a:pt x="3385" y="1120"/>
                      <a:pt x="3337" y="1100"/>
                      <a:pt x="3286" y="1081"/>
                    </a:cubicBezTo>
                    <a:cubicBezTo>
                      <a:pt x="3187" y="1040"/>
                      <a:pt x="3090" y="1001"/>
                      <a:pt x="2994" y="964"/>
                    </a:cubicBezTo>
                    <a:cubicBezTo>
                      <a:pt x="2802" y="890"/>
                      <a:pt x="2615" y="820"/>
                      <a:pt x="2434" y="754"/>
                    </a:cubicBezTo>
                    <a:cubicBezTo>
                      <a:pt x="2076" y="624"/>
                      <a:pt x="1743" y="511"/>
                      <a:pt x="1448" y="415"/>
                    </a:cubicBezTo>
                    <a:cubicBezTo>
                      <a:pt x="1300" y="367"/>
                      <a:pt x="1160" y="324"/>
                      <a:pt x="1031" y="285"/>
                    </a:cubicBezTo>
                    <a:cubicBezTo>
                      <a:pt x="903" y="246"/>
                      <a:pt x="784" y="211"/>
                      <a:pt x="677" y="180"/>
                    </a:cubicBezTo>
                    <a:cubicBezTo>
                      <a:pt x="463" y="118"/>
                      <a:pt x="294" y="75"/>
                      <a:pt x="177" y="44"/>
                    </a:cubicBezTo>
                    <a:cubicBezTo>
                      <a:pt x="62" y="15"/>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7" name="Google Shape;653;g24fa152ecfb_0_4058"/>
              <p:cNvSpPr/>
              <p:nvPr/>
            </p:nvSpPr>
            <p:spPr>
              <a:xfrm rot="14306400">
                <a:off x="405000" y="5178600"/>
                <a:ext cx="53280" cy="510120"/>
              </a:xfrm>
              <a:custGeom>
                <a:avLst/>
                <a:gdLst/>
                <a:ahLst/>
                <a:cxnLst/>
                <a:rect l="l" t="t" r="r" b="b"/>
                <a:pathLst>
                  <a:path w="1608" h="15315">
                    <a:moveTo>
                      <a:pt x="192" y="1"/>
                    </a:moveTo>
                    <a:cubicBezTo>
                      <a:pt x="192" y="1"/>
                      <a:pt x="192" y="16"/>
                      <a:pt x="194" y="45"/>
                    </a:cubicBezTo>
                    <a:cubicBezTo>
                      <a:pt x="194" y="75"/>
                      <a:pt x="195" y="117"/>
                      <a:pt x="199" y="176"/>
                    </a:cubicBezTo>
                    <a:cubicBezTo>
                      <a:pt x="203" y="232"/>
                      <a:pt x="207" y="302"/>
                      <a:pt x="213" y="386"/>
                    </a:cubicBezTo>
                    <a:cubicBezTo>
                      <a:pt x="219" y="468"/>
                      <a:pt x="227" y="563"/>
                      <a:pt x="236" y="670"/>
                    </a:cubicBezTo>
                    <a:cubicBezTo>
                      <a:pt x="252" y="882"/>
                      <a:pt x="283" y="1141"/>
                      <a:pt x="318" y="1436"/>
                    </a:cubicBezTo>
                    <a:cubicBezTo>
                      <a:pt x="334" y="1584"/>
                      <a:pt x="359" y="1740"/>
                      <a:pt x="380" y="1905"/>
                    </a:cubicBezTo>
                    <a:cubicBezTo>
                      <a:pt x="392" y="1989"/>
                      <a:pt x="406" y="2074"/>
                      <a:pt x="417" y="2160"/>
                    </a:cubicBezTo>
                    <a:cubicBezTo>
                      <a:pt x="431" y="2248"/>
                      <a:pt x="443" y="2337"/>
                      <a:pt x="460" y="2427"/>
                    </a:cubicBezTo>
                    <a:cubicBezTo>
                      <a:pt x="491" y="2608"/>
                      <a:pt x="524" y="2794"/>
                      <a:pt x="559" y="2989"/>
                    </a:cubicBezTo>
                    <a:cubicBezTo>
                      <a:pt x="577" y="3086"/>
                      <a:pt x="594" y="3185"/>
                      <a:pt x="614" y="3286"/>
                    </a:cubicBezTo>
                    <a:cubicBezTo>
                      <a:pt x="635" y="3386"/>
                      <a:pt x="657" y="3487"/>
                      <a:pt x="678" y="3590"/>
                    </a:cubicBezTo>
                    <a:cubicBezTo>
                      <a:pt x="723" y="3796"/>
                      <a:pt x="769" y="4008"/>
                      <a:pt x="816" y="4224"/>
                    </a:cubicBezTo>
                    <a:cubicBezTo>
                      <a:pt x="837" y="4333"/>
                      <a:pt x="869" y="4438"/>
                      <a:pt x="896" y="4547"/>
                    </a:cubicBezTo>
                    <a:cubicBezTo>
                      <a:pt x="923" y="4656"/>
                      <a:pt x="952" y="4767"/>
                      <a:pt x="981" y="4876"/>
                    </a:cubicBezTo>
                    <a:cubicBezTo>
                      <a:pt x="1009" y="4987"/>
                      <a:pt x="1038" y="5100"/>
                      <a:pt x="1067" y="5210"/>
                    </a:cubicBezTo>
                    <a:cubicBezTo>
                      <a:pt x="1083" y="5269"/>
                      <a:pt x="1096" y="5325"/>
                      <a:pt x="1112" y="5382"/>
                    </a:cubicBezTo>
                    <a:cubicBezTo>
                      <a:pt x="1125" y="5438"/>
                      <a:pt x="1137" y="5493"/>
                      <a:pt x="1151" y="5547"/>
                    </a:cubicBezTo>
                    <a:cubicBezTo>
                      <a:pt x="1180" y="5658"/>
                      <a:pt x="1195" y="5773"/>
                      <a:pt x="1215" y="5886"/>
                    </a:cubicBezTo>
                    <a:cubicBezTo>
                      <a:pt x="1221" y="5915"/>
                      <a:pt x="1227" y="5942"/>
                      <a:pt x="1230" y="5971"/>
                    </a:cubicBezTo>
                    <a:lnTo>
                      <a:pt x="1240" y="6059"/>
                    </a:lnTo>
                    <a:cubicBezTo>
                      <a:pt x="1246" y="6115"/>
                      <a:pt x="1254" y="6173"/>
                      <a:pt x="1262" y="6232"/>
                    </a:cubicBezTo>
                    <a:cubicBezTo>
                      <a:pt x="1308" y="6699"/>
                      <a:pt x="1310" y="7181"/>
                      <a:pt x="1289" y="7664"/>
                    </a:cubicBezTo>
                    <a:cubicBezTo>
                      <a:pt x="1271" y="8146"/>
                      <a:pt x="1230" y="8629"/>
                      <a:pt x="1176" y="9101"/>
                    </a:cubicBezTo>
                    <a:cubicBezTo>
                      <a:pt x="1149" y="9339"/>
                      <a:pt x="1118" y="9572"/>
                      <a:pt x="1088" y="9806"/>
                    </a:cubicBezTo>
                    <a:cubicBezTo>
                      <a:pt x="1071" y="9920"/>
                      <a:pt x="1055" y="10035"/>
                      <a:pt x="1040" y="10150"/>
                    </a:cubicBezTo>
                    <a:cubicBezTo>
                      <a:pt x="1022" y="10265"/>
                      <a:pt x="1003" y="10377"/>
                      <a:pt x="987" y="10490"/>
                    </a:cubicBezTo>
                    <a:cubicBezTo>
                      <a:pt x="913" y="10940"/>
                      <a:pt x="839" y="11374"/>
                      <a:pt x="764" y="11784"/>
                    </a:cubicBezTo>
                    <a:cubicBezTo>
                      <a:pt x="684" y="12195"/>
                      <a:pt x="608" y="12582"/>
                      <a:pt x="534" y="12940"/>
                    </a:cubicBezTo>
                    <a:cubicBezTo>
                      <a:pt x="458" y="13296"/>
                      <a:pt x="388" y="13622"/>
                      <a:pt x="324" y="13912"/>
                    </a:cubicBezTo>
                    <a:cubicBezTo>
                      <a:pt x="260" y="14202"/>
                      <a:pt x="201" y="14455"/>
                      <a:pt x="155" y="14663"/>
                    </a:cubicBezTo>
                    <a:cubicBezTo>
                      <a:pt x="106" y="14869"/>
                      <a:pt x="67" y="15033"/>
                      <a:pt x="42" y="15146"/>
                    </a:cubicBezTo>
                    <a:cubicBezTo>
                      <a:pt x="15" y="15257"/>
                      <a:pt x="1" y="15315"/>
                      <a:pt x="1" y="15315"/>
                    </a:cubicBezTo>
                    <a:cubicBezTo>
                      <a:pt x="1" y="15315"/>
                      <a:pt x="20" y="15259"/>
                      <a:pt x="57" y="15150"/>
                    </a:cubicBezTo>
                    <a:cubicBezTo>
                      <a:pt x="94" y="15041"/>
                      <a:pt x="149" y="14883"/>
                      <a:pt x="211" y="14679"/>
                    </a:cubicBezTo>
                    <a:cubicBezTo>
                      <a:pt x="275" y="14475"/>
                      <a:pt x="353" y="14227"/>
                      <a:pt x="435" y="13941"/>
                    </a:cubicBezTo>
                    <a:cubicBezTo>
                      <a:pt x="518" y="13656"/>
                      <a:pt x="610" y="13333"/>
                      <a:pt x="701" y="12979"/>
                    </a:cubicBezTo>
                    <a:cubicBezTo>
                      <a:pt x="795" y="12624"/>
                      <a:pt x="890" y="12239"/>
                      <a:pt x="983" y="11829"/>
                    </a:cubicBezTo>
                    <a:cubicBezTo>
                      <a:pt x="1075" y="11420"/>
                      <a:pt x="1166" y="10986"/>
                      <a:pt x="1248" y="10535"/>
                    </a:cubicBezTo>
                    <a:cubicBezTo>
                      <a:pt x="1330" y="10084"/>
                      <a:pt x="1407" y="9615"/>
                      <a:pt x="1466" y="9136"/>
                    </a:cubicBezTo>
                    <a:cubicBezTo>
                      <a:pt x="1524" y="8656"/>
                      <a:pt x="1569" y="8168"/>
                      <a:pt x="1590" y="7675"/>
                    </a:cubicBezTo>
                    <a:cubicBezTo>
                      <a:pt x="1608" y="7183"/>
                      <a:pt x="1604" y="6689"/>
                      <a:pt x="1551" y="6201"/>
                    </a:cubicBezTo>
                    <a:cubicBezTo>
                      <a:pt x="1522" y="5958"/>
                      <a:pt x="1485" y="5716"/>
                      <a:pt x="1423" y="5481"/>
                    </a:cubicBezTo>
                    <a:cubicBezTo>
                      <a:pt x="1407" y="5423"/>
                      <a:pt x="1394" y="5364"/>
                      <a:pt x="1378" y="5306"/>
                    </a:cubicBezTo>
                    <a:cubicBezTo>
                      <a:pt x="1363" y="5249"/>
                      <a:pt x="1347" y="5195"/>
                      <a:pt x="1332" y="5140"/>
                    </a:cubicBezTo>
                    <a:cubicBezTo>
                      <a:pt x="1300" y="5028"/>
                      <a:pt x="1267" y="4917"/>
                      <a:pt x="1236" y="4808"/>
                    </a:cubicBezTo>
                    <a:cubicBezTo>
                      <a:pt x="1176" y="4588"/>
                      <a:pt x="1114" y="4372"/>
                      <a:pt x="1055" y="4160"/>
                    </a:cubicBezTo>
                    <a:cubicBezTo>
                      <a:pt x="1001" y="3948"/>
                      <a:pt x="948" y="3742"/>
                      <a:pt x="898" y="3539"/>
                    </a:cubicBezTo>
                    <a:cubicBezTo>
                      <a:pt x="872" y="3438"/>
                      <a:pt x="847" y="3339"/>
                      <a:pt x="822" y="3240"/>
                    </a:cubicBezTo>
                    <a:cubicBezTo>
                      <a:pt x="801" y="3141"/>
                      <a:pt x="777" y="3043"/>
                      <a:pt x="756" y="2948"/>
                    </a:cubicBezTo>
                    <a:cubicBezTo>
                      <a:pt x="713" y="2757"/>
                      <a:pt x="670" y="2573"/>
                      <a:pt x="629" y="2394"/>
                    </a:cubicBezTo>
                    <a:cubicBezTo>
                      <a:pt x="590" y="2216"/>
                      <a:pt x="559" y="2043"/>
                      <a:pt x="524" y="1882"/>
                    </a:cubicBezTo>
                    <a:cubicBezTo>
                      <a:pt x="491" y="1718"/>
                      <a:pt x="456" y="1565"/>
                      <a:pt x="431" y="1419"/>
                    </a:cubicBezTo>
                    <a:cubicBezTo>
                      <a:pt x="380" y="1127"/>
                      <a:pt x="328" y="872"/>
                      <a:pt x="297" y="662"/>
                    </a:cubicBezTo>
                    <a:cubicBezTo>
                      <a:pt x="279" y="557"/>
                      <a:pt x="264" y="464"/>
                      <a:pt x="250" y="382"/>
                    </a:cubicBezTo>
                    <a:cubicBezTo>
                      <a:pt x="236" y="300"/>
                      <a:pt x="227" y="230"/>
                      <a:pt x="217" y="174"/>
                    </a:cubicBezTo>
                    <a:cubicBezTo>
                      <a:pt x="209" y="117"/>
                      <a:pt x="201" y="75"/>
                      <a:pt x="197" y="45"/>
                    </a:cubicBezTo>
                    <a:cubicBezTo>
                      <a:pt x="194" y="14"/>
                      <a:pt x="192" y="1"/>
                      <a:pt x="19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8" name="Google Shape;654;g24fa152ecfb_0_4058"/>
              <p:cNvSpPr/>
              <p:nvPr/>
            </p:nvSpPr>
            <p:spPr>
              <a:xfrm rot="14306400">
                <a:off x="346320" y="5630400"/>
                <a:ext cx="164880" cy="577440"/>
              </a:xfrm>
              <a:custGeom>
                <a:avLst/>
                <a:gdLst/>
                <a:ahLst/>
                <a:cxnLst/>
                <a:rect l="l" t="t" r="r" b="b"/>
                <a:pathLst>
                  <a:path w="4956" h="17328">
                    <a:moveTo>
                      <a:pt x="1" y="17328"/>
                    </a:moveTo>
                    <a:cubicBezTo>
                      <a:pt x="1" y="17328"/>
                      <a:pt x="1450" y="11139"/>
                      <a:pt x="2094" y="9675"/>
                    </a:cubicBezTo>
                    <a:cubicBezTo>
                      <a:pt x="2736" y="8210"/>
                      <a:pt x="4096" y="6295"/>
                      <a:pt x="4526" y="5163"/>
                    </a:cubicBezTo>
                    <a:cubicBezTo>
                      <a:pt x="4956" y="4031"/>
                      <a:pt x="4905" y="1455"/>
                      <a:pt x="390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89" name="Google Shape;655;g24fa152ecfb_0_4058"/>
              <p:cNvSpPr/>
              <p:nvPr/>
            </p:nvSpPr>
            <p:spPr>
              <a:xfrm rot="14306400">
                <a:off x="497160" y="5741280"/>
                <a:ext cx="50400" cy="216000"/>
              </a:xfrm>
              <a:custGeom>
                <a:avLst/>
                <a:gdLst/>
                <a:ahLst/>
                <a:cxnLst/>
                <a:rect l="l" t="t" r="r" b="b"/>
                <a:pathLst>
                  <a:path w="1519" h="6487">
                    <a:moveTo>
                      <a:pt x="1518" y="6487"/>
                    </a:moveTo>
                    <a:cubicBezTo>
                      <a:pt x="1518" y="6487"/>
                      <a:pt x="507" y="4053"/>
                      <a:pt x="330" y="3020"/>
                    </a:cubicBezTo>
                    <a:cubicBezTo>
                      <a:pt x="153" y="1989"/>
                      <a:pt x="1" y="797"/>
                      <a:pt x="442"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0" name="Google Shape;656;g24fa152ecfb_0_4058"/>
              <p:cNvSpPr/>
              <p:nvPr/>
            </p:nvSpPr>
            <p:spPr>
              <a:xfrm rot="14306400">
                <a:off x="-272160" y="6016680"/>
                <a:ext cx="461880" cy="50760"/>
              </a:xfrm>
              <a:custGeom>
                <a:avLst/>
                <a:gdLst/>
                <a:ahLst/>
                <a:cxnLst/>
                <a:rect l="l" t="t" r="r" b="b"/>
                <a:pathLst>
                  <a:path w="13866" h="1532">
                    <a:moveTo>
                      <a:pt x="1" y="1"/>
                    </a:moveTo>
                    <a:cubicBezTo>
                      <a:pt x="1" y="1"/>
                      <a:pt x="44" y="36"/>
                      <a:pt x="129" y="98"/>
                    </a:cubicBezTo>
                    <a:cubicBezTo>
                      <a:pt x="215" y="158"/>
                      <a:pt x="341" y="246"/>
                      <a:pt x="511" y="349"/>
                    </a:cubicBezTo>
                    <a:cubicBezTo>
                      <a:pt x="678" y="452"/>
                      <a:pt x="884" y="571"/>
                      <a:pt x="1129" y="695"/>
                    </a:cubicBezTo>
                    <a:cubicBezTo>
                      <a:pt x="1374" y="818"/>
                      <a:pt x="1655" y="948"/>
                      <a:pt x="1974" y="1067"/>
                    </a:cubicBezTo>
                    <a:cubicBezTo>
                      <a:pt x="2289" y="1186"/>
                      <a:pt x="2641" y="1298"/>
                      <a:pt x="3022" y="1382"/>
                    </a:cubicBezTo>
                    <a:cubicBezTo>
                      <a:pt x="3403" y="1464"/>
                      <a:pt x="3814" y="1522"/>
                      <a:pt x="4244" y="1530"/>
                    </a:cubicBezTo>
                    <a:cubicBezTo>
                      <a:pt x="4287" y="1531"/>
                      <a:pt x="4331" y="1531"/>
                      <a:pt x="4375" y="1531"/>
                    </a:cubicBezTo>
                    <a:cubicBezTo>
                      <a:pt x="4763" y="1531"/>
                      <a:pt x="5164" y="1492"/>
                      <a:pt x="5559" y="1398"/>
                    </a:cubicBezTo>
                    <a:cubicBezTo>
                      <a:pt x="5670" y="1368"/>
                      <a:pt x="5781" y="1343"/>
                      <a:pt x="5888" y="1306"/>
                    </a:cubicBezTo>
                    <a:cubicBezTo>
                      <a:pt x="5942" y="1291"/>
                      <a:pt x="5997" y="1273"/>
                      <a:pt x="6053" y="1256"/>
                    </a:cubicBezTo>
                    <a:cubicBezTo>
                      <a:pt x="6104" y="1238"/>
                      <a:pt x="6156" y="1221"/>
                      <a:pt x="6209" y="1203"/>
                    </a:cubicBezTo>
                    <a:cubicBezTo>
                      <a:pt x="6314" y="1168"/>
                      <a:pt x="6419" y="1133"/>
                      <a:pt x="6526" y="1096"/>
                    </a:cubicBezTo>
                    <a:lnTo>
                      <a:pt x="6606" y="1071"/>
                    </a:lnTo>
                    <a:lnTo>
                      <a:pt x="6683" y="1046"/>
                    </a:lnTo>
                    <a:lnTo>
                      <a:pt x="6843" y="999"/>
                    </a:lnTo>
                    <a:cubicBezTo>
                      <a:pt x="6948" y="966"/>
                      <a:pt x="7053" y="933"/>
                      <a:pt x="7160" y="902"/>
                    </a:cubicBezTo>
                    <a:cubicBezTo>
                      <a:pt x="7267" y="872"/>
                      <a:pt x="7374" y="843"/>
                      <a:pt x="7479" y="814"/>
                    </a:cubicBezTo>
                    <a:cubicBezTo>
                      <a:pt x="7534" y="798"/>
                      <a:pt x="7586" y="785"/>
                      <a:pt x="7639" y="769"/>
                    </a:cubicBezTo>
                    <a:cubicBezTo>
                      <a:pt x="7693" y="756"/>
                      <a:pt x="7746" y="742"/>
                      <a:pt x="7800" y="730"/>
                    </a:cubicBezTo>
                    <a:cubicBezTo>
                      <a:pt x="7905" y="703"/>
                      <a:pt x="8012" y="678"/>
                      <a:pt x="8117" y="651"/>
                    </a:cubicBezTo>
                    <a:cubicBezTo>
                      <a:pt x="8224" y="625"/>
                      <a:pt x="8331" y="604"/>
                      <a:pt x="8436" y="581"/>
                    </a:cubicBezTo>
                    <a:cubicBezTo>
                      <a:pt x="8489" y="569"/>
                      <a:pt x="8541" y="557"/>
                      <a:pt x="8594" y="547"/>
                    </a:cubicBezTo>
                    <a:cubicBezTo>
                      <a:pt x="8646" y="536"/>
                      <a:pt x="8699" y="524"/>
                      <a:pt x="8751" y="514"/>
                    </a:cubicBezTo>
                    <a:cubicBezTo>
                      <a:pt x="8961" y="477"/>
                      <a:pt x="9170" y="435"/>
                      <a:pt x="9376" y="405"/>
                    </a:cubicBezTo>
                    <a:cubicBezTo>
                      <a:pt x="9477" y="390"/>
                      <a:pt x="9580" y="374"/>
                      <a:pt x="9681" y="359"/>
                    </a:cubicBezTo>
                    <a:cubicBezTo>
                      <a:pt x="9782" y="345"/>
                      <a:pt x="9882" y="333"/>
                      <a:pt x="9981" y="320"/>
                    </a:cubicBezTo>
                    <a:cubicBezTo>
                      <a:pt x="10031" y="314"/>
                      <a:pt x="10080" y="308"/>
                      <a:pt x="10129" y="300"/>
                    </a:cubicBezTo>
                    <a:cubicBezTo>
                      <a:pt x="10177" y="295"/>
                      <a:pt x="10228" y="291"/>
                      <a:pt x="10277" y="287"/>
                    </a:cubicBezTo>
                    <a:cubicBezTo>
                      <a:pt x="10374" y="277"/>
                      <a:pt x="10469" y="267"/>
                      <a:pt x="10565" y="258"/>
                    </a:cubicBezTo>
                    <a:cubicBezTo>
                      <a:pt x="10588" y="256"/>
                      <a:pt x="10611" y="254"/>
                      <a:pt x="10635" y="252"/>
                    </a:cubicBezTo>
                    <a:cubicBezTo>
                      <a:pt x="10660" y="250"/>
                      <a:pt x="10683" y="248"/>
                      <a:pt x="10707" y="248"/>
                    </a:cubicBezTo>
                    <a:cubicBezTo>
                      <a:pt x="10753" y="244"/>
                      <a:pt x="10800" y="242"/>
                      <a:pt x="10847" y="238"/>
                    </a:cubicBezTo>
                    <a:cubicBezTo>
                      <a:pt x="10938" y="232"/>
                      <a:pt x="11029" y="227"/>
                      <a:pt x="11119" y="221"/>
                    </a:cubicBezTo>
                    <a:cubicBezTo>
                      <a:pt x="11298" y="215"/>
                      <a:pt x="11471" y="205"/>
                      <a:pt x="11638" y="203"/>
                    </a:cubicBezTo>
                    <a:cubicBezTo>
                      <a:pt x="11774" y="202"/>
                      <a:pt x="11904" y="199"/>
                      <a:pt x="12029" y="199"/>
                    </a:cubicBezTo>
                    <a:cubicBezTo>
                      <a:pt x="12059" y="199"/>
                      <a:pt x="12088" y="199"/>
                      <a:pt x="12117" y="199"/>
                    </a:cubicBezTo>
                    <a:cubicBezTo>
                      <a:pt x="12269" y="203"/>
                      <a:pt x="12415" y="203"/>
                      <a:pt x="12549" y="209"/>
                    </a:cubicBezTo>
                    <a:cubicBezTo>
                      <a:pt x="12685" y="215"/>
                      <a:pt x="12811" y="221"/>
                      <a:pt x="12930" y="225"/>
                    </a:cubicBezTo>
                    <a:cubicBezTo>
                      <a:pt x="13047" y="230"/>
                      <a:pt x="13156" y="240"/>
                      <a:pt x="13253" y="246"/>
                    </a:cubicBezTo>
                    <a:cubicBezTo>
                      <a:pt x="13448" y="258"/>
                      <a:pt x="13601" y="273"/>
                      <a:pt x="13704" y="281"/>
                    </a:cubicBezTo>
                    <a:cubicBezTo>
                      <a:pt x="13809" y="291"/>
                      <a:pt x="13866" y="295"/>
                      <a:pt x="13866" y="295"/>
                    </a:cubicBezTo>
                    <a:cubicBezTo>
                      <a:pt x="13866" y="295"/>
                      <a:pt x="13811" y="285"/>
                      <a:pt x="13708" y="263"/>
                    </a:cubicBezTo>
                    <a:cubicBezTo>
                      <a:pt x="13656" y="254"/>
                      <a:pt x="13592" y="242"/>
                      <a:pt x="13518" y="228"/>
                    </a:cubicBezTo>
                    <a:cubicBezTo>
                      <a:pt x="13481" y="223"/>
                      <a:pt x="13440" y="213"/>
                      <a:pt x="13397" y="207"/>
                    </a:cubicBezTo>
                    <a:cubicBezTo>
                      <a:pt x="13354" y="199"/>
                      <a:pt x="13308" y="193"/>
                      <a:pt x="13259" y="186"/>
                    </a:cubicBezTo>
                    <a:cubicBezTo>
                      <a:pt x="13162" y="172"/>
                      <a:pt x="13055" y="155"/>
                      <a:pt x="12938" y="137"/>
                    </a:cubicBezTo>
                    <a:cubicBezTo>
                      <a:pt x="12821" y="123"/>
                      <a:pt x="12693" y="110"/>
                      <a:pt x="12557" y="92"/>
                    </a:cubicBezTo>
                    <a:cubicBezTo>
                      <a:pt x="12422" y="79"/>
                      <a:pt x="12276" y="69"/>
                      <a:pt x="12123" y="55"/>
                    </a:cubicBezTo>
                    <a:cubicBezTo>
                      <a:pt x="12047" y="48"/>
                      <a:pt x="11967" y="46"/>
                      <a:pt x="11887" y="40"/>
                    </a:cubicBezTo>
                    <a:cubicBezTo>
                      <a:pt x="11808" y="36"/>
                      <a:pt x="11724" y="32"/>
                      <a:pt x="11640" y="28"/>
                    </a:cubicBezTo>
                    <a:cubicBezTo>
                      <a:pt x="11471" y="22"/>
                      <a:pt x="11296" y="22"/>
                      <a:pt x="11113" y="18"/>
                    </a:cubicBezTo>
                    <a:cubicBezTo>
                      <a:pt x="11022" y="18"/>
                      <a:pt x="10930" y="22"/>
                      <a:pt x="10837" y="24"/>
                    </a:cubicBezTo>
                    <a:cubicBezTo>
                      <a:pt x="10788" y="26"/>
                      <a:pt x="10742" y="26"/>
                      <a:pt x="10695" y="28"/>
                    </a:cubicBezTo>
                    <a:cubicBezTo>
                      <a:pt x="10670" y="28"/>
                      <a:pt x="10646" y="28"/>
                      <a:pt x="10623" y="30"/>
                    </a:cubicBezTo>
                    <a:cubicBezTo>
                      <a:pt x="10598" y="30"/>
                      <a:pt x="10574" y="32"/>
                      <a:pt x="10551" y="34"/>
                    </a:cubicBezTo>
                    <a:cubicBezTo>
                      <a:pt x="10454" y="40"/>
                      <a:pt x="10356" y="44"/>
                      <a:pt x="10257" y="49"/>
                    </a:cubicBezTo>
                    <a:cubicBezTo>
                      <a:pt x="10207" y="53"/>
                      <a:pt x="10156" y="55"/>
                      <a:pt x="10107" y="59"/>
                    </a:cubicBezTo>
                    <a:cubicBezTo>
                      <a:pt x="10057" y="63"/>
                      <a:pt x="10006" y="69"/>
                      <a:pt x="9956" y="73"/>
                    </a:cubicBezTo>
                    <a:cubicBezTo>
                      <a:pt x="9854" y="83"/>
                      <a:pt x="9751" y="92"/>
                      <a:pt x="9648" y="100"/>
                    </a:cubicBezTo>
                    <a:cubicBezTo>
                      <a:pt x="9545" y="114"/>
                      <a:pt x="9442" y="127"/>
                      <a:pt x="9337" y="141"/>
                    </a:cubicBezTo>
                    <a:cubicBezTo>
                      <a:pt x="9127" y="164"/>
                      <a:pt x="8915" y="203"/>
                      <a:pt x="8701" y="238"/>
                    </a:cubicBezTo>
                    <a:cubicBezTo>
                      <a:pt x="8646" y="246"/>
                      <a:pt x="8594" y="256"/>
                      <a:pt x="8539" y="267"/>
                    </a:cubicBezTo>
                    <a:cubicBezTo>
                      <a:pt x="8485" y="277"/>
                      <a:pt x="8432" y="287"/>
                      <a:pt x="8378" y="298"/>
                    </a:cubicBezTo>
                    <a:cubicBezTo>
                      <a:pt x="8271" y="320"/>
                      <a:pt x="8162" y="339"/>
                      <a:pt x="8053" y="365"/>
                    </a:cubicBezTo>
                    <a:cubicBezTo>
                      <a:pt x="7946" y="390"/>
                      <a:pt x="7837" y="415"/>
                      <a:pt x="7728" y="442"/>
                    </a:cubicBezTo>
                    <a:cubicBezTo>
                      <a:pt x="7674" y="454"/>
                      <a:pt x="7619" y="466"/>
                      <a:pt x="7565" y="481"/>
                    </a:cubicBezTo>
                    <a:cubicBezTo>
                      <a:pt x="7510" y="495"/>
                      <a:pt x="7456" y="511"/>
                      <a:pt x="7403" y="524"/>
                    </a:cubicBezTo>
                    <a:cubicBezTo>
                      <a:pt x="7294" y="553"/>
                      <a:pt x="7185" y="583"/>
                      <a:pt x="7076" y="614"/>
                    </a:cubicBezTo>
                    <a:cubicBezTo>
                      <a:pt x="6967" y="645"/>
                      <a:pt x="6860" y="678"/>
                      <a:pt x="6752" y="711"/>
                    </a:cubicBezTo>
                    <a:lnTo>
                      <a:pt x="6590" y="760"/>
                    </a:lnTo>
                    <a:lnTo>
                      <a:pt x="6508" y="785"/>
                    </a:lnTo>
                    <a:lnTo>
                      <a:pt x="6431" y="812"/>
                    </a:lnTo>
                    <a:cubicBezTo>
                      <a:pt x="6324" y="849"/>
                      <a:pt x="6218" y="884"/>
                      <a:pt x="6113" y="919"/>
                    </a:cubicBezTo>
                    <a:cubicBezTo>
                      <a:pt x="6059" y="939"/>
                      <a:pt x="6006" y="956"/>
                      <a:pt x="5954" y="974"/>
                    </a:cubicBezTo>
                    <a:cubicBezTo>
                      <a:pt x="5901" y="991"/>
                      <a:pt x="5851" y="1009"/>
                      <a:pt x="5800" y="1024"/>
                    </a:cubicBezTo>
                    <a:cubicBezTo>
                      <a:pt x="5699" y="1061"/>
                      <a:pt x="5594" y="1084"/>
                      <a:pt x="5491" y="1112"/>
                    </a:cubicBezTo>
                    <a:cubicBezTo>
                      <a:pt x="5466" y="1119"/>
                      <a:pt x="5440" y="1127"/>
                      <a:pt x="5413" y="1133"/>
                    </a:cubicBezTo>
                    <a:lnTo>
                      <a:pt x="5335" y="1149"/>
                    </a:lnTo>
                    <a:cubicBezTo>
                      <a:pt x="5283" y="1158"/>
                      <a:pt x="5230" y="1170"/>
                      <a:pt x="5180" y="1180"/>
                    </a:cubicBezTo>
                    <a:cubicBezTo>
                      <a:pt x="5127" y="1191"/>
                      <a:pt x="5075" y="1197"/>
                      <a:pt x="5022" y="1205"/>
                    </a:cubicBezTo>
                    <a:cubicBezTo>
                      <a:pt x="4970" y="1213"/>
                      <a:pt x="4919" y="1223"/>
                      <a:pt x="4866" y="1226"/>
                    </a:cubicBezTo>
                    <a:cubicBezTo>
                      <a:pt x="4670" y="1248"/>
                      <a:pt x="4474" y="1264"/>
                      <a:pt x="4280" y="1264"/>
                    </a:cubicBezTo>
                    <a:cubicBezTo>
                      <a:pt x="4269" y="1264"/>
                      <a:pt x="4257" y="1264"/>
                      <a:pt x="4246" y="1263"/>
                    </a:cubicBezTo>
                    <a:cubicBezTo>
                      <a:pt x="4236" y="1263"/>
                      <a:pt x="4225" y="1263"/>
                      <a:pt x="4215" y="1263"/>
                    </a:cubicBezTo>
                    <a:cubicBezTo>
                      <a:pt x="3815" y="1263"/>
                      <a:pt x="3429" y="1227"/>
                      <a:pt x="3067" y="1160"/>
                    </a:cubicBezTo>
                    <a:cubicBezTo>
                      <a:pt x="2693" y="1092"/>
                      <a:pt x="2345" y="1003"/>
                      <a:pt x="2030" y="904"/>
                    </a:cubicBezTo>
                    <a:cubicBezTo>
                      <a:pt x="1713" y="802"/>
                      <a:pt x="1427" y="695"/>
                      <a:pt x="1178" y="590"/>
                    </a:cubicBezTo>
                    <a:cubicBezTo>
                      <a:pt x="927" y="485"/>
                      <a:pt x="713" y="384"/>
                      <a:pt x="540" y="297"/>
                    </a:cubicBezTo>
                    <a:cubicBezTo>
                      <a:pt x="365" y="209"/>
                      <a:pt x="230" y="135"/>
                      <a:pt x="139" y="83"/>
                    </a:cubicBezTo>
                    <a:cubicBezTo>
                      <a:pt x="48" y="32"/>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1" name="Google Shape;657;g24fa152ecfb_0_4058"/>
              <p:cNvSpPr/>
              <p:nvPr/>
            </p:nvSpPr>
            <p:spPr>
              <a:xfrm rot="14306400">
                <a:off x="50040" y="5724000"/>
                <a:ext cx="162720" cy="24480"/>
              </a:xfrm>
              <a:custGeom>
                <a:avLst/>
                <a:gdLst/>
                <a:ahLst/>
                <a:cxnLst/>
                <a:rect l="l" t="t" r="r" b="b"/>
                <a:pathLst>
                  <a:path w="4896" h="746">
                    <a:moveTo>
                      <a:pt x="1" y="669"/>
                    </a:moveTo>
                    <a:cubicBezTo>
                      <a:pt x="1417" y="745"/>
                      <a:pt x="4895" y="0"/>
                      <a:pt x="489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2" name="Google Shape;658;g24fa152ecfb_0_4058"/>
              <p:cNvSpPr/>
              <p:nvPr/>
            </p:nvSpPr>
            <p:spPr>
              <a:xfrm rot="14306400">
                <a:off x="-147240" y="6237720"/>
                <a:ext cx="231120" cy="110160"/>
              </a:xfrm>
              <a:custGeom>
                <a:avLst/>
                <a:gdLst/>
                <a:ahLst/>
                <a:cxnLst/>
                <a:rect l="l" t="t" r="r" b="b"/>
                <a:pathLst>
                  <a:path w="6946" h="3318">
                    <a:moveTo>
                      <a:pt x="1" y="1"/>
                    </a:moveTo>
                    <a:cubicBezTo>
                      <a:pt x="1252" y="1236"/>
                      <a:pt x="4452" y="2938"/>
                      <a:pt x="6946" y="3318"/>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3" name="Google Shape;659;g24fa152ecfb_0_4058"/>
              <p:cNvSpPr/>
              <p:nvPr/>
            </p:nvSpPr>
            <p:spPr>
              <a:xfrm rot="14306400">
                <a:off x="741600" y="4954680"/>
                <a:ext cx="17280" cy="189000"/>
              </a:xfrm>
              <a:custGeom>
                <a:avLst/>
                <a:gdLst/>
                <a:ahLst/>
                <a:cxnLst/>
                <a:rect l="l" t="t" r="r" b="b"/>
                <a:pathLst>
                  <a:path w="532" h="5685">
                    <a:moveTo>
                      <a:pt x="0" y="5685"/>
                    </a:moveTo>
                    <a:cubicBezTo>
                      <a:pt x="0" y="5685"/>
                      <a:pt x="531" y="2093"/>
                      <a:pt x="204"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4" name="Google Shape;660;g24fa152ecfb_0_4058"/>
              <p:cNvSpPr/>
              <p:nvPr/>
            </p:nvSpPr>
            <p:spPr>
              <a:xfrm rot="14306400">
                <a:off x="394920" y="5718600"/>
                <a:ext cx="86760" cy="213840"/>
              </a:xfrm>
              <a:custGeom>
                <a:avLst/>
                <a:gdLst/>
                <a:ahLst/>
                <a:cxnLst/>
                <a:rect l="l" t="t" r="r" b="b"/>
                <a:pathLst>
                  <a:path w="2613" h="6429">
                    <a:moveTo>
                      <a:pt x="58" y="1"/>
                    </a:moveTo>
                    <a:cubicBezTo>
                      <a:pt x="58" y="1"/>
                      <a:pt x="0" y="3261"/>
                      <a:pt x="852" y="4281"/>
                    </a:cubicBezTo>
                    <a:cubicBezTo>
                      <a:pt x="1702" y="5300"/>
                      <a:pt x="2370" y="5890"/>
                      <a:pt x="2613" y="6429"/>
                    </a:cubicBezTo>
                    <a:cubicBezTo>
                      <a:pt x="2613" y="6429"/>
                      <a:pt x="2572" y="5580"/>
                      <a:pt x="2091" y="4137"/>
                    </a:cubicBezTo>
                    <a:cubicBezTo>
                      <a:pt x="1609" y="2691"/>
                      <a:pt x="58" y="1"/>
                      <a:pt x="5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5" name="Google Shape;661;g24fa152ecfb_0_4058"/>
              <p:cNvSpPr/>
              <p:nvPr/>
            </p:nvSpPr>
            <p:spPr>
              <a:xfrm rot="14306400">
                <a:off x="430200" y="4963680"/>
                <a:ext cx="62640" cy="55080"/>
              </a:xfrm>
              <a:custGeom>
                <a:avLst/>
                <a:gdLst/>
                <a:ahLst/>
                <a:cxnLst/>
                <a:rect l="l" t="t" r="r" b="b"/>
                <a:pathLst>
                  <a:path w="1894" h="1661">
                    <a:moveTo>
                      <a:pt x="949" y="0"/>
                    </a:moveTo>
                    <a:cubicBezTo>
                      <a:pt x="639" y="0"/>
                      <a:pt x="341" y="175"/>
                      <a:pt x="199" y="474"/>
                    </a:cubicBezTo>
                    <a:cubicBezTo>
                      <a:pt x="0" y="886"/>
                      <a:pt x="176" y="1382"/>
                      <a:pt x="590" y="1579"/>
                    </a:cubicBezTo>
                    <a:cubicBezTo>
                      <a:pt x="705" y="1634"/>
                      <a:pt x="827" y="1660"/>
                      <a:pt x="947" y="1660"/>
                    </a:cubicBezTo>
                    <a:cubicBezTo>
                      <a:pt x="1257" y="1660"/>
                      <a:pt x="1554" y="1486"/>
                      <a:pt x="1697" y="1188"/>
                    </a:cubicBezTo>
                    <a:cubicBezTo>
                      <a:pt x="1893" y="773"/>
                      <a:pt x="1718" y="279"/>
                      <a:pt x="1304" y="81"/>
                    </a:cubicBezTo>
                    <a:cubicBezTo>
                      <a:pt x="1189" y="26"/>
                      <a:pt x="1068" y="0"/>
                      <a:pt x="94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6" name="Google Shape;662;g24fa152ecfb_0_4058"/>
              <p:cNvSpPr/>
              <p:nvPr/>
            </p:nvSpPr>
            <p:spPr>
              <a:xfrm rot="14306400">
                <a:off x="583920" y="4841280"/>
                <a:ext cx="62640" cy="55080"/>
              </a:xfrm>
              <a:custGeom>
                <a:avLst/>
                <a:gdLst/>
                <a:ahLst/>
                <a:cxnLst/>
                <a:rect l="l" t="t" r="r" b="b"/>
                <a:pathLst>
                  <a:path w="1892" h="1661">
                    <a:moveTo>
                      <a:pt x="947" y="1"/>
                    </a:moveTo>
                    <a:cubicBezTo>
                      <a:pt x="636" y="1"/>
                      <a:pt x="339" y="176"/>
                      <a:pt x="197" y="473"/>
                    </a:cubicBezTo>
                    <a:cubicBezTo>
                      <a:pt x="0" y="888"/>
                      <a:pt x="175" y="1382"/>
                      <a:pt x="588" y="1580"/>
                    </a:cubicBezTo>
                    <a:cubicBezTo>
                      <a:pt x="703" y="1635"/>
                      <a:pt x="825" y="1661"/>
                      <a:pt x="945" y="1661"/>
                    </a:cubicBezTo>
                    <a:cubicBezTo>
                      <a:pt x="1255" y="1661"/>
                      <a:pt x="1553" y="1487"/>
                      <a:pt x="1695" y="1189"/>
                    </a:cubicBezTo>
                    <a:cubicBezTo>
                      <a:pt x="1891" y="775"/>
                      <a:pt x="1716" y="279"/>
                      <a:pt x="1304" y="82"/>
                    </a:cubicBezTo>
                    <a:cubicBezTo>
                      <a:pt x="1188" y="27"/>
                      <a:pt x="1066" y="1"/>
                      <a:pt x="94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7" name="Google Shape;663;g24fa152ecfb_0_4058"/>
              <p:cNvSpPr/>
              <p:nvPr/>
            </p:nvSpPr>
            <p:spPr>
              <a:xfrm rot="14306400">
                <a:off x="686880" y="5810760"/>
                <a:ext cx="62640" cy="55080"/>
              </a:xfrm>
              <a:custGeom>
                <a:avLst/>
                <a:gdLst/>
                <a:ahLst/>
                <a:cxnLst/>
                <a:rect l="l" t="t" r="r" b="b"/>
                <a:pathLst>
                  <a:path w="1894" h="1661">
                    <a:moveTo>
                      <a:pt x="946" y="0"/>
                    </a:moveTo>
                    <a:cubicBezTo>
                      <a:pt x="637" y="0"/>
                      <a:pt x="340" y="174"/>
                      <a:pt x="197" y="473"/>
                    </a:cubicBezTo>
                    <a:cubicBezTo>
                      <a:pt x="0" y="887"/>
                      <a:pt x="175" y="1381"/>
                      <a:pt x="590" y="1580"/>
                    </a:cubicBezTo>
                    <a:cubicBezTo>
                      <a:pt x="704" y="1634"/>
                      <a:pt x="826" y="1660"/>
                      <a:pt x="945" y="1660"/>
                    </a:cubicBezTo>
                    <a:cubicBezTo>
                      <a:pt x="1255" y="1660"/>
                      <a:pt x="1553" y="1486"/>
                      <a:pt x="1695" y="1189"/>
                    </a:cubicBezTo>
                    <a:cubicBezTo>
                      <a:pt x="1893" y="774"/>
                      <a:pt x="1718" y="278"/>
                      <a:pt x="1304" y="82"/>
                    </a:cubicBezTo>
                    <a:cubicBezTo>
                      <a:pt x="1188" y="26"/>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8" name="Google Shape;664;g24fa152ecfb_0_4058"/>
              <p:cNvSpPr/>
              <p:nvPr/>
            </p:nvSpPr>
            <p:spPr>
              <a:xfrm rot="14306400">
                <a:off x="569880" y="5743800"/>
                <a:ext cx="62640" cy="55080"/>
              </a:xfrm>
              <a:custGeom>
                <a:avLst/>
                <a:gdLst/>
                <a:ahLst/>
                <a:cxnLst/>
                <a:rect l="l" t="t" r="r" b="b"/>
                <a:pathLst>
                  <a:path w="1894" h="1661">
                    <a:moveTo>
                      <a:pt x="946" y="0"/>
                    </a:moveTo>
                    <a:cubicBezTo>
                      <a:pt x="637" y="0"/>
                      <a:pt x="340" y="175"/>
                      <a:pt x="197" y="473"/>
                    </a:cubicBezTo>
                    <a:cubicBezTo>
                      <a:pt x="1" y="885"/>
                      <a:pt x="176" y="1382"/>
                      <a:pt x="588" y="1580"/>
                    </a:cubicBezTo>
                    <a:cubicBezTo>
                      <a:pt x="704" y="1635"/>
                      <a:pt x="825" y="1661"/>
                      <a:pt x="945" y="1661"/>
                    </a:cubicBezTo>
                    <a:cubicBezTo>
                      <a:pt x="1255" y="1661"/>
                      <a:pt x="1553" y="1486"/>
                      <a:pt x="1695" y="1187"/>
                    </a:cubicBezTo>
                    <a:cubicBezTo>
                      <a:pt x="1894" y="775"/>
                      <a:pt x="1717" y="278"/>
                      <a:pt x="1304" y="82"/>
                    </a:cubicBezTo>
                    <a:cubicBezTo>
                      <a:pt x="1188" y="27"/>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399" name="Google Shape;665;g24fa152ecfb_0_4058"/>
              <p:cNvSpPr/>
              <p:nvPr/>
            </p:nvSpPr>
            <p:spPr>
              <a:xfrm rot="14306400">
                <a:off x="46800" y="5645880"/>
                <a:ext cx="62640" cy="55080"/>
              </a:xfrm>
              <a:custGeom>
                <a:avLst/>
                <a:gdLst/>
                <a:ahLst/>
                <a:cxnLst/>
                <a:rect l="l" t="t" r="r" b="b"/>
                <a:pathLst>
                  <a:path w="1894" h="1662">
                    <a:moveTo>
                      <a:pt x="950" y="1"/>
                    </a:moveTo>
                    <a:cubicBezTo>
                      <a:pt x="639" y="1"/>
                      <a:pt x="341" y="175"/>
                      <a:pt x="199" y="474"/>
                    </a:cubicBezTo>
                    <a:cubicBezTo>
                      <a:pt x="1" y="887"/>
                      <a:pt x="178" y="1383"/>
                      <a:pt x="590" y="1581"/>
                    </a:cubicBezTo>
                    <a:cubicBezTo>
                      <a:pt x="706" y="1636"/>
                      <a:pt x="827" y="1662"/>
                      <a:pt x="947" y="1662"/>
                    </a:cubicBezTo>
                    <a:cubicBezTo>
                      <a:pt x="1257" y="1662"/>
                      <a:pt x="1554" y="1487"/>
                      <a:pt x="1697" y="1188"/>
                    </a:cubicBezTo>
                    <a:cubicBezTo>
                      <a:pt x="1894" y="776"/>
                      <a:pt x="1719" y="280"/>
                      <a:pt x="1306" y="81"/>
                    </a:cubicBezTo>
                    <a:cubicBezTo>
                      <a:pt x="1191" y="27"/>
                      <a:pt x="1069" y="1"/>
                      <a:pt x="950"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00" name="Google Shape;666;g24fa152ecfb_0_4058"/>
              <p:cNvSpPr/>
              <p:nvPr/>
            </p:nvSpPr>
            <p:spPr>
              <a:xfrm rot="14306400">
                <a:off x="-76680" y="6137640"/>
                <a:ext cx="62640" cy="55080"/>
              </a:xfrm>
              <a:custGeom>
                <a:avLst/>
                <a:gdLst/>
                <a:ahLst/>
                <a:cxnLst/>
                <a:rect l="l" t="t" r="r" b="b"/>
                <a:pathLst>
                  <a:path w="1894" h="1662">
                    <a:moveTo>
                      <a:pt x="946" y="1"/>
                    </a:moveTo>
                    <a:cubicBezTo>
                      <a:pt x="636" y="1"/>
                      <a:pt x="340" y="175"/>
                      <a:pt x="197" y="474"/>
                    </a:cubicBezTo>
                    <a:cubicBezTo>
                      <a:pt x="0" y="888"/>
                      <a:pt x="175" y="1382"/>
                      <a:pt x="590" y="1581"/>
                    </a:cubicBezTo>
                    <a:cubicBezTo>
                      <a:pt x="705" y="1635"/>
                      <a:pt x="826" y="1661"/>
                      <a:pt x="945" y="1661"/>
                    </a:cubicBezTo>
                    <a:cubicBezTo>
                      <a:pt x="1255" y="1661"/>
                      <a:pt x="1553" y="1487"/>
                      <a:pt x="1695" y="1190"/>
                    </a:cubicBezTo>
                    <a:cubicBezTo>
                      <a:pt x="1893" y="775"/>
                      <a:pt x="1718" y="279"/>
                      <a:pt x="1304" y="83"/>
                    </a:cubicBezTo>
                    <a:cubicBezTo>
                      <a:pt x="1188" y="27"/>
                      <a:pt x="1066" y="1"/>
                      <a:pt x="946"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01" name="Google Shape;667;g24fa152ecfb_0_4058"/>
              <p:cNvSpPr/>
              <p:nvPr/>
            </p:nvSpPr>
            <p:spPr>
              <a:xfrm rot="14306400">
                <a:off x="767520" y="4899960"/>
                <a:ext cx="62640" cy="55080"/>
              </a:xfrm>
              <a:custGeom>
                <a:avLst/>
                <a:gdLst/>
                <a:ahLst/>
                <a:cxnLst/>
                <a:rect l="l" t="t" r="r" b="b"/>
                <a:pathLst>
                  <a:path w="1894" h="1661">
                    <a:moveTo>
                      <a:pt x="948" y="0"/>
                    </a:moveTo>
                    <a:cubicBezTo>
                      <a:pt x="639" y="0"/>
                      <a:pt x="341" y="174"/>
                      <a:pt x="199" y="472"/>
                    </a:cubicBezTo>
                    <a:cubicBezTo>
                      <a:pt x="0" y="886"/>
                      <a:pt x="176" y="1382"/>
                      <a:pt x="590" y="1579"/>
                    </a:cubicBezTo>
                    <a:cubicBezTo>
                      <a:pt x="705" y="1634"/>
                      <a:pt x="827" y="1661"/>
                      <a:pt x="947" y="1661"/>
                    </a:cubicBezTo>
                    <a:cubicBezTo>
                      <a:pt x="1257" y="1661"/>
                      <a:pt x="1554" y="1486"/>
                      <a:pt x="1697" y="1188"/>
                    </a:cubicBezTo>
                    <a:cubicBezTo>
                      <a:pt x="1893" y="773"/>
                      <a:pt x="1718" y="279"/>
                      <a:pt x="1304" y="81"/>
                    </a:cubicBezTo>
                    <a:cubicBezTo>
                      <a:pt x="1189" y="26"/>
                      <a:pt x="1068" y="0"/>
                      <a:pt x="94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02" name="Google Shape;668;g24fa152ecfb_0_4058"/>
              <p:cNvSpPr/>
              <p:nvPr/>
            </p:nvSpPr>
            <p:spPr>
              <a:xfrm rot="14306400">
                <a:off x="803880" y="4979880"/>
                <a:ext cx="62640" cy="55080"/>
              </a:xfrm>
              <a:custGeom>
                <a:avLst/>
                <a:gdLst/>
                <a:ahLst/>
                <a:cxnLst/>
                <a:rect l="l" t="t" r="r" b="b"/>
                <a:pathLst>
                  <a:path w="1894" h="1662">
                    <a:moveTo>
                      <a:pt x="948" y="1"/>
                    </a:moveTo>
                    <a:cubicBezTo>
                      <a:pt x="638" y="1"/>
                      <a:pt x="341" y="175"/>
                      <a:pt x="199" y="474"/>
                    </a:cubicBezTo>
                    <a:cubicBezTo>
                      <a:pt x="1" y="888"/>
                      <a:pt x="178" y="1382"/>
                      <a:pt x="590" y="1581"/>
                    </a:cubicBezTo>
                    <a:cubicBezTo>
                      <a:pt x="706" y="1635"/>
                      <a:pt x="827" y="1661"/>
                      <a:pt x="947" y="1661"/>
                    </a:cubicBezTo>
                    <a:cubicBezTo>
                      <a:pt x="1257" y="1661"/>
                      <a:pt x="1554" y="1487"/>
                      <a:pt x="1697" y="1190"/>
                    </a:cubicBezTo>
                    <a:cubicBezTo>
                      <a:pt x="1894" y="775"/>
                      <a:pt x="1719" y="279"/>
                      <a:pt x="1306" y="83"/>
                    </a:cubicBezTo>
                    <a:cubicBezTo>
                      <a:pt x="1190" y="27"/>
                      <a:pt x="1068" y="1"/>
                      <a:pt x="94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sp>
        <p:nvSpPr>
          <p:cNvPr id="403" name="PlaceHolder 1"/>
          <p:cNvSpPr>
            <a:spLocks noGrp="1"/>
          </p:cNvSpPr>
          <p:nvPr>
            <p:ph type="title"/>
          </p:nvPr>
        </p:nvSpPr>
        <p:spPr>
          <a:xfrm>
            <a:off x="2988720" y="1724040"/>
            <a:ext cx="6214320" cy="1122120"/>
          </a:xfrm>
          <a:prstGeom prst="rect">
            <a:avLst/>
          </a:prstGeom>
          <a:noFill/>
          <a:ln w="0">
            <a:noFill/>
          </a:ln>
        </p:spPr>
        <p:txBody>
          <a:bodyPr lIns="122040" tIns="122040" rIns="122040" bIns="122040" anchor="t">
            <a:noAutofit/>
          </a:bodyPr>
          <a:lstStyle/>
          <a:p>
            <a:r>
              <a:rPr lang="en-GB" sz="6000" b="0" strike="noStrike" spc="-1">
                <a:solidFill>
                  <a:srgbClr val="000000"/>
                </a:solidFill>
                <a:latin typeface="Arial"/>
              </a:rPr>
              <a:t>Click to edit the title text format</a:t>
            </a:r>
          </a:p>
        </p:txBody>
      </p:sp>
      <p:sp>
        <p:nvSpPr>
          <p:cNvPr id="404"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BFD6F0"/>
        </a:solidFill>
        <a:effectLst/>
      </p:bgPr>
    </p:bg>
    <p:spTree>
      <p:nvGrpSpPr>
        <p:cNvPr id="1" name=""/>
        <p:cNvGrpSpPr/>
        <p:nvPr/>
      </p:nvGrpSpPr>
      <p:grpSpPr>
        <a:xfrm>
          <a:off x="0" y="0"/>
          <a:ext cx="0" cy="0"/>
          <a:chOff x="0" y="0"/>
          <a:chExt cx="0" cy="0"/>
        </a:xfrm>
      </p:grpSpPr>
      <p:sp>
        <p:nvSpPr>
          <p:cNvPr id="441" name="Google Shape;306;g24fa152ecfb_0_3768"/>
          <p:cNvSpPr/>
          <p:nvPr/>
        </p:nvSpPr>
        <p:spPr>
          <a:xfrm>
            <a:off x="-48240" y="-96840"/>
            <a:ext cx="12288600" cy="6241320"/>
          </a:xfrm>
          <a:prstGeom prst="rect">
            <a:avLst/>
          </a:prstGeom>
          <a:solidFill>
            <a:schemeClr val="dk2"/>
          </a:solidFill>
          <a:ln w="0">
            <a:noFill/>
          </a:ln>
        </p:spPr>
        <p:style>
          <a:lnRef idx="0">
            <a:scrgbClr r="0" g="0" b="0"/>
          </a:lnRef>
          <a:fillRef idx="0">
            <a:scrgbClr r="0" g="0" b="0"/>
          </a:fillRef>
          <a:effectRef idx="0">
            <a:scrgbClr r="0" g="0" b="0"/>
          </a:effectRef>
          <a:fontRef idx="minor"/>
        </p:style>
      </p:sp>
      <p:grpSp>
        <p:nvGrpSpPr>
          <p:cNvPr id="442" name="Google Shape;307;g24fa152ecfb_0_3768"/>
          <p:cNvGrpSpPr/>
          <p:nvPr/>
        </p:nvGrpSpPr>
        <p:grpSpPr>
          <a:xfrm>
            <a:off x="420120" y="342000"/>
            <a:ext cx="11345400" cy="6150960"/>
            <a:chOff x="420120" y="342000"/>
            <a:chExt cx="11345400" cy="6150960"/>
          </a:xfrm>
        </p:grpSpPr>
        <p:sp>
          <p:nvSpPr>
            <p:cNvPr id="443" name="Google Shape;308;g24fa152ecfb_0_3768"/>
            <p:cNvSpPr/>
            <p:nvPr/>
          </p:nvSpPr>
          <p:spPr>
            <a:xfrm>
              <a:off x="420120" y="342000"/>
              <a:ext cx="10150920" cy="435276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sp>
          <p:nvSpPr>
            <p:cNvPr id="444" name="Google Shape;309;g24fa152ecfb_0_3768"/>
            <p:cNvSpPr/>
            <p:nvPr/>
          </p:nvSpPr>
          <p:spPr>
            <a:xfrm rot="10800000">
              <a:off x="455400" y="2048760"/>
              <a:ext cx="11310120" cy="444384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grpSp>
      <p:grpSp>
        <p:nvGrpSpPr>
          <p:cNvPr id="445" name="Google Shape;310;g24fa152ecfb_0_3768"/>
          <p:cNvGrpSpPr/>
          <p:nvPr/>
        </p:nvGrpSpPr>
        <p:grpSpPr>
          <a:xfrm>
            <a:off x="-600840" y="-725760"/>
            <a:ext cx="14036040" cy="7228440"/>
            <a:chOff x="-600840" y="-725760"/>
            <a:chExt cx="14036040" cy="7228440"/>
          </a:xfrm>
        </p:grpSpPr>
        <p:grpSp>
          <p:nvGrpSpPr>
            <p:cNvPr id="446" name="Google Shape;311;g24fa152ecfb_0_3768"/>
            <p:cNvGrpSpPr/>
            <p:nvPr/>
          </p:nvGrpSpPr>
          <p:grpSpPr>
            <a:xfrm>
              <a:off x="10896480" y="-433800"/>
              <a:ext cx="1131480" cy="1059480"/>
              <a:chOff x="10896480" y="-433800"/>
              <a:chExt cx="1131480" cy="1059480"/>
            </a:xfrm>
          </p:grpSpPr>
          <p:sp>
            <p:nvSpPr>
              <p:cNvPr id="447" name="Google Shape;312;g24fa152ecfb_0_3768"/>
              <p:cNvSpPr/>
              <p:nvPr/>
            </p:nvSpPr>
            <p:spPr>
              <a:xfrm rot="964200" flipH="1">
                <a:off x="10976040" y="-129240"/>
                <a:ext cx="488160" cy="632520"/>
              </a:xfrm>
              <a:custGeom>
                <a:avLst/>
                <a:gdLst/>
                <a:ahLst/>
                <a:cxnLst/>
                <a:rect l="l" t="t" r="r" b="b"/>
                <a:pathLst>
                  <a:path w="14661" h="18978">
                    <a:moveTo>
                      <a:pt x="0" y="0"/>
                    </a:moveTo>
                    <a:cubicBezTo>
                      <a:pt x="0" y="0"/>
                      <a:pt x="3512" y="3790"/>
                      <a:pt x="4675" y="5611"/>
                    </a:cubicBezTo>
                    <a:cubicBezTo>
                      <a:pt x="5840" y="7430"/>
                      <a:pt x="6297" y="9515"/>
                      <a:pt x="8560" y="13126"/>
                    </a:cubicBezTo>
                    <a:cubicBezTo>
                      <a:pt x="10822" y="16736"/>
                      <a:pt x="14453" y="18978"/>
                      <a:pt x="14453" y="18978"/>
                    </a:cubicBezTo>
                    <a:cubicBezTo>
                      <a:pt x="14661" y="16375"/>
                      <a:pt x="12863" y="14147"/>
                      <a:pt x="12128" y="12758"/>
                    </a:cubicBezTo>
                    <a:cubicBezTo>
                      <a:pt x="11392" y="11367"/>
                      <a:pt x="10571" y="9313"/>
                      <a:pt x="8173" y="6342"/>
                    </a:cubicBezTo>
                    <a:cubicBezTo>
                      <a:pt x="5772" y="3374"/>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48" name="Google Shape;313;g24fa152ecfb_0_3768"/>
              <p:cNvSpPr/>
              <p:nvPr/>
            </p:nvSpPr>
            <p:spPr>
              <a:xfrm rot="964200" flipH="1">
                <a:off x="10913400" y="-177480"/>
                <a:ext cx="590040" cy="210240"/>
              </a:xfrm>
              <a:custGeom>
                <a:avLst/>
                <a:gdLst/>
                <a:ahLst/>
                <a:cxnLst/>
                <a:rect l="l" t="t" r="r" b="b"/>
                <a:pathLst>
                  <a:path w="17710" h="6320">
                    <a:moveTo>
                      <a:pt x="0" y="1"/>
                    </a:moveTo>
                    <a:cubicBezTo>
                      <a:pt x="2154" y="1022"/>
                      <a:pt x="5843" y="3993"/>
                      <a:pt x="9303" y="5491"/>
                    </a:cubicBezTo>
                    <a:cubicBezTo>
                      <a:pt x="10793" y="6136"/>
                      <a:pt x="12559" y="6319"/>
                      <a:pt x="14086" y="6319"/>
                    </a:cubicBezTo>
                    <a:cubicBezTo>
                      <a:pt x="16106" y="6319"/>
                      <a:pt x="17710" y="5998"/>
                      <a:pt x="17710" y="5998"/>
                    </a:cubicBezTo>
                    <a:cubicBezTo>
                      <a:pt x="15661" y="4831"/>
                      <a:pt x="13161" y="2598"/>
                      <a:pt x="9331" y="1399"/>
                    </a:cubicBezTo>
                    <a:cubicBezTo>
                      <a:pt x="5498" y="201"/>
                      <a:pt x="1"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49" name="Google Shape;314;g24fa152ecfb_0_3768"/>
              <p:cNvSpPr/>
              <p:nvPr/>
            </p:nvSpPr>
            <p:spPr>
              <a:xfrm rot="964200" flipH="1">
                <a:off x="11211480" y="-345240"/>
                <a:ext cx="736200" cy="681480"/>
              </a:xfrm>
              <a:custGeom>
                <a:avLst/>
                <a:gdLst/>
                <a:ahLst/>
                <a:cxnLst/>
                <a:rect l="l" t="t" r="r" b="b"/>
                <a:pathLst>
                  <a:path w="22101" h="20469">
                    <a:moveTo>
                      <a:pt x="0" y="0"/>
                    </a:moveTo>
                    <a:cubicBezTo>
                      <a:pt x="0" y="0"/>
                      <a:pt x="96" y="72"/>
                      <a:pt x="275" y="205"/>
                    </a:cubicBezTo>
                    <a:cubicBezTo>
                      <a:pt x="454" y="339"/>
                      <a:pt x="714" y="535"/>
                      <a:pt x="1049" y="782"/>
                    </a:cubicBezTo>
                    <a:cubicBezTo>
                      <a:pt x="1383" y="1030"/>
                      <a:pt x="1790" y="1331"/>
                      <a:pt x="2257" y="1672"/>
                    </a:cubicBezTo>
                    <a:cubicBezTo>
                      <a:pt x="2490" y="1843"/>
                      <a:pt x="2739" y="2026"/>
                      <a:pt x="3002" y="2218"/>
                    </a:cubicBezTo>
                    <a:cubicBezTo>
                      <a:pt x="3265" y="2409"/>
                      <a:pt x="3541" y="2609"/>
                      <a:pt x="3829" y="2819"/>
                    </a:cubicBezTo>
                    <a:cubicBezTo>
                      <a:pt x="4117" y="3029"/>
                      <a:pt x="4418" y="3247"/>
                      <a:pt x="4728" y="3473"/>
                    </a:cubicBezTo>
                    <a:cubicBezTo>
                      <a:pt x="4883" y="3586"/>
                      <a:pt x="5043" y="3699"/>
                      <a:pt x="5202" y="3815"/>
                    </a:cubicBezTo>
                    <a:cubicBezTo>
                      <a:pt x="5241" y="3845"/>
                      <a:pt x="5280" y="3874"/>
                      <a:pt x="5319" y="3901"/>
                    </a:cubicBezTo>
                    <a:cubicBezTo>
                      <a:pt x="5358" y="3930"/>
                      <a:pt x="5395" y="3963"/>
                      <a:pt x="5434" y="3994"/>
                    </a:cubicBezTo>
                    <a:cubicBezTo>
                      <a:pt x="5512" y="4055"/>
                      <a:pt x="5587" y="4121"/>
                      <a:pt x="5665" y="4187"/>
                    </a:cubicBezTo>
                    <a:cubicBezTo>
                      <a:pt x="5973" y="4450"/>
                      <a:pt x="6286" y="4730"/>
                      <a:pt x="6611" y="5012"/>
                    </a:cubicBezTo>
                    <a:cubicBezTo>
                      <a:pt x="6691" y="5082"/>
                      <a:pt x="6772" y="5152"/>
                      <a:pt x="6856" y="5224"/>
                    </a:cubicBezTo>
                    <a:cubicBezTo>
                      <a:pt x="6938" y="5294"/>
                      <a:pt x="7021" y="5364"/>
                      <a:pt x="7105" y="5436"/>
                    </a:cubicBezTo>
                    <a:cubicBezTo>
                      <a:pt x="7272" y="5578"/>
                      <a:pt x="7441" y="5720"/>
                      <a:pt x="7615" y="5862"/>
                    </a:cubicBezTo>
                    <a:cubicBezTo>
                      <a:pt x="7786" y="6006"/>
                      <a:pt x="7963" y="6144"/>
                      <a:pt x="8138" y="6288"/>
                    </a:cubicBezTo>
                    <a:cubicBezTo>
                      <a:pt x="8315" y="6432"/>
                      <a:pt x="8494" y="6572"/>
                      <a:pt x="8675" y="6714"/>
                    </a:cubicBezTo>
                    <a:cubicBezTo>
                      <a:pt x="8854" y="6858"/>
                      <a:pt x="9039" y="6998"/>
                      <a:pt x="9222" y="7140"/>
                    </a:cubicBezTo>
                    <a:cubicBezTo>
                      <a:pt x="9268" y="7175"/>
                      <a:pt x="9315" y="7210"/>
                      <a:pt x="9362" y="7245"/>
                    </a:cubicBezTo>
                    <a:cubicBezTo>
                      <a:pt x="9408" y="7280"/>
                      <a:pt x="9455" y="7315"/>
                      <a:pt x="9502" y="7350"/>
                    </a:cubicBezTo>
                    <a:cubicBezTo>
                      <a:pt x="9595" y="7420"/>
                      <a:pt x="9688" y="7490"/>
                      <a:pt x="9782" y="7560"/>
                    </a:cubicBezTo>
                    <a:cubicBezTo>
                      <a:pt x="9877" y="7630"/>
                      <a:pt x="9970" y="7702"/>
                      <a:pt x="10066" y="7770"/>
                    </a:cubicBezTo>
                    <a:cubicBezTo>
                      <a:pt x="10161" y="7840"/>
                      <a:pt x="10256" y="7909"/>
                      <a:pt x="10352" y="7979"/>
                    </a:cubicBezTo>
                    <a:cubicBezTo>
                      <a:pt x="10542" y="8117"/>
                      <a:pt x="10733" y="8257"/>
                      <a:pt x="10928" y="8393"/>
                    </a:cubicBezTo>
                    <a:cubicBezTo>
                      <a:pt x="11122" y="8531"/>
                      <a:pt x="11317" y="8667"/>
                      <a:pt x="11511" y="8805"/>
                    </a:cubicBezTo>
                    <a:cubicBezTo>
                      <a:pt x="11706" y="8940"/>
                      <a:pt x="11902" y="9076"/>
                      <a:pt x="12097" y="9210"/>
                    </a:cubicBezTo>
                    <a:lnTo>
                      <a:pt x="12393" y="9412"/>
                    </a:lnTo>
                    <a:lnTo>
                      <a:pt x="12679" y="9615"/>
                    </a:lnTo>
                    <a:lnTo>
                      <a:pt x="12822" y="9716"/>
                    </a:lnTo>
                    <a:lnTo>
                      <a:pt x="12963" y="9823"/>
                    </a:lnTo>
                    <a:lnTo>
                      <a:pt x="13241" y="10035"/>
                    </a:lnTo>
                    <a:cubicBezTo>
                      <a:pt x="13332" y="10109"/>
                      <a:pt x="13422" y="10183"/>
                      <a:pt x="13513" y="10257"/>
                    </a:cubicBezTo>
                    <a:cubicBezTo>
                      <a:pt x="13603" y="10331"/>
                      <a:pt x="13694" y="10403"/>
                      <a:pt x="13782" y="10480"/>
                    </a:cubicBezTo>
                    <a:cubicBezTo>
                      <a:pt x="13959" y="10634"/>
                      <a:pt x="14136" y="10784"/>
                      <a:pt x="14305" y="10943"/>
                    </a:cubicBezTo>
                    <a:cubicBezTo>
                      <a:pt x="14390" y="11021"/>
                      <a:pt x="14476" y="11099"/>
                      <a:pt x="14562" y="11179"/>
                    </a:cubicBezTo>
                    <a:cubicBezTo>
                      <a:pt x="14645" y="11259"/>
                      <a:pt x="14729" y="11338"/>
                      <a:pt x="14811" y="11418"/>
                    </a:cubicBezTo>
                    <a:cubicBezTo>
                      <a:pt x="14894" y="11498"/>
                      <a:pt x="14978" y="11576"/>
                      <a:pt x="15060" y="11655"/>
                    </a:cubicBezTo>
                    <a:cubicBezTo>
                      <a:pt x="15141" y="11737"/>
                      <a:pt x="15221" y="11817"/>
                      <a:pt x="15303" y="11899"/>
                    </a:cubicBezTo>
                    <a:cubicBezTo>
                      <a:pt x="15624" y="12220"/>
                      <a:pt x="15935" y="12548"/>
                      <a:pt x="16235" y="12873"/>
                    </a:cubicBezTo>
                    <a:cubicBezTo>
                      <a:pt x="16834" y="13527"/>
                      <a:pt x="17396" y="14177"/>
                      <a:pt x="17914" y="14805"/>
                    </a:cubicBezTo>
                    <a:cubicBezTo>
                      <a:pt x="18042" y="14963"/>
                      <a:pt x="18168" y="15120"/>
                      <a:pt x="18293" y="15272"/>
                    </a:cubicBezTo>
                    <a:cubicBezTo>
                      <a:pt x="18417" y="15428"/>
                      <a:pt x="18538" y="15579"/>
                      <a:pt x="18659" y="15729"/>
                    </a:cubicBezTo>
                    <a:cubicBezTo>
                      <a:pt x="18775" y="15881"/>
                      <a:pt x="18892" y="16029"/>
                      <a:pt x="19007" y="16175"/>
                    </a:cubicBezTo>
                    <a:cubicBezTo>
                      <a:pt x="19120" y="16320"/>
                      <a:pt x="19231" y="16464"/>
                      <a:pt x="19340" y="16605"/>
                    </a:cubicBezTo>
                    <a:cubicBezTo>
                      <a:pt x="19770" y="17173"/>
                      <a:pt x="20159" y="17696"/>
                      <a:pt x="20497" y="18165"/>
                    </a:cubicBezTo>
                    <a:cubicBezTo>
                      <a:pt x="20836" y="18634"/>
                      <a:pt x="21127" y="19046"/>
                      <a:pt x="21365" y="19386"/>
                    </a:cubicBezTo>
                    <a:cubicBezTo>
                      <a:pt x="21600" y="19729"/>
                      <a:pt x="21787" y="19997"/>
                      <a:pt x="21909" y="20184"/>
                    </a:cubicBezTo>
                    <a:cubicBezTo>
                      <a:pt x="22034" y="20369"/>
                      <a:pt x="22100" y="20468"/>
                      <a:pt x="22100" y="20468"/>
                    </a:cubicBezTo>
                    <a:cubicBezTo>
                      <a:pt x="22100" y="20468"/>
                      <a:pt x="22040" y="20365"/>
                      <a:pt x="21927" y="20172"/>
                    </a:cubicBezTo>
                    <a:cubicBezTo>
                      <a:pt x="21814" y="19982"/>
                      <a:pt x="21647" y="19700"/>
                      <a:pt x="21427" y="19346"/>
                    </a:cubicBezTo>
                    <a:cubicBezTo>
                      <a:pt x="21207" y="18993"/>
                      <a:pt x="20937" y="18565"/>
                      <a:pt x="20616" y="18083"/>
                    </a:cubicBezTo>
                    <a:cubicBezTo>
                      <a:pt x="20536" y="17962"/>
                      <a:pt x="20452" y="17838"/>
                      <a:pt x="20367" y="17710"/>
                    </a:cubicBezTo>
                    <a:cubicBezTo>
                      <a:pt x="20281" y="17583"/>
                      <a:pt x="20192" y="17451"/>
                      <a:pt x="20100" y="17317"/>
                    </a:cubicBezTo>
                    <a:cubicBezTo>
                      <a:pt x="20009" y="17182"/>
                      <a:pt x="19913" y="17046"/>
                      <a:pt x="19816" y="16906"/>
                    </a:cubicBezTo>
                    <a:cubicBezTo>
                      <a:pt x="19717" y="16766"/>
                      <a:pt x="19616" y="16624"/>
                      <a:pt x="19513" y="16478"/>
                    </a:cubicBezTo>
                    <a:cubicBezTo>
                      <a:pt x="19408" y="16332"/>
                      <a:pt x="19303" y="16184"/>
                      <a:pt x="19194" y="16035"/>
                    </a:cubicBezTo>
                    <a:cubicBezTo>
                      <a:pt x="19083" y="15885"/>
                      <a:pt x="18972" y="15731"/>
                      <a:pt x="18857" y="15577"/>
                    </a:cubicBezTo>
                    <a:cubicBezTo>
                      <a:pt x="18742" y="15422"/>
                      <a:pt x="18624" y="15266"/>
                      <a:pt x="18503" y="15108"/>
                    </a:cubicBezTo>
                    <a:cubicBezTo>
                      <a:pt x="18380" y="14951"/>
                      <a:pt x="18258" y="14791"/>
                      <a:pt x="18131" y="14630"/>
                    </a:cubicBezTo>
                    <a:cubicBezTo>
                      <a:pt x="17626" y="13986"/>
                      <a:pt x="17079" y="13317"/>
                      <a:pt x="16482" y="12651"/>
                    </a:cubicBezTo>
                    <a:cubicBezTo>
                      <a:pt x="16182" y="12319"/>
                      <a:pt x="15873" y="11982"/>
                      <a:pt x="15552" y="11651"/>
                    </a:cubicBezTo>
                    <a:cubicBezTo>
                      <a:pt x="15472" y="11570"/>
                      <a:pt x="15390" y="11488"/>
                      <a:pt x="15309" y="11404"/>
                    </a:cubicBezTo>
                    <a:cubicBezTo>
                      <a:pt x="15229" y="11321"/>
                      <a:pt x="15143" y="11241"/>
                      <a:pt x="15062" y="11159"/>
                    </a:cubicBezTo>
                    <a:cubicBezTo>
                      <a:pt x="14978" y="11078"/>
                      <a:pt x="14894" y="10996"/>
                      <a:pt x="14811" y="10914"/>
                    </a:cubicBezTo>
                    <a:cubicBezTo>
                      <a:pt x="14723" y="10834"/>
                      <a:pt x="14638" y="10755"/>
                      <a:pt x="14550" y="10675"/>
                    </a:cubicBezTo>
                    <a:cubicBezTo>
                      <a:pt x="14379" y="10513"/>
                      <a:pt x="14200" y="10360"/>
                      <a:pt x="14021" y="10202"/>
                    </a:cubicBezTo>
                    <a:cubicBezTo>
                      <a:pt x="13933" y="10122"/>
                      <a:pt x="13840" y="10048"/>
                      <a:pt x="13748" y="9973"/>
                    </a:cubicBezTo>
                    <a:cubicBezTo>
                      <a:pt x="13655" y="9897"/>
                      <a:pt x="13564" y="9821"/>
                      <a:pt x="13470" y="9745"/>
                    </a:cubicBezTo>
                    <a:cubicBezTo>
                      <a:pt x="13377" y="9671"/>
                      <a:pt x="13282" y="9599"/>
                      <a:pt x="13186" y="9525"/>
                    </a:cubicBezTo>
                    <a:lnTo>
                      <a:pt x="13044" y="9416"/>
                    </a:lnTo>
                    <a:lnTo>
                      <a:pt x="12896" y="9311"/>
                    </a:lnTo>
                    <a:lnTo>
                      <a:pt x="12603" y="9101"/>
                    </a:lnTo>
                    <a:lnTo>
                      <a:pt x="12311" y="8899"/>
                    </a:lnTo>
                    <a:cubicBezTo>
                      <a:pt x="12114" y="8765"/>
                      <a:pt x="11918" y="8632"/>
                      <a:pt x="11721" y="8498"/>
                    </a:cubicBezTo>
                    <a:cubicBezTo>
                      <a:pt x="11529" y="8362"/>
                      <a:pt x="11334" y="8226"/>
                      <a:pt x="11142" y="8091"/>
                    </a:cubicBezTo>
                    <a:cubicBezTo>
                      <a:pt x="10949" y="7957"/>
                      <a:pt x="10758" y="7817"/>
                      <a:pt x="10568" y="7681"/>
                    </a:cubicBezTo>
                    <a:cubicBezTo>
                      <a:pt x="10472" y="7613"/>
                      <a:pt x="10377" y="7543"/>
                      <a:pt x="10282" y="7475"/>
                    </a:cubicBezTo>
                    <a:cubicBezTo>
                      <a:pt x="10186" y="7407"/>
                      <a:pt x="10093" y="7337"/>
                      <a:pt x="10000" y="7268"/>
                    </a:cubicBezTo>
                    <a:cubicBezTo>
                      <a:pt x="9906" y="7198"/>
                      <a:pt x="9811" y="7128"/>
                      <a:pt x="9718" y="7060"/>
                    </a:cubicBezTo>
                    <a:cubicBezTo>
                      <a:pt x="9671" y="7025"/>
                      <a:pt x="9624" y="6992"/>
                      <a:pt x="9578" y="6957"/>
                    </a:cubicBezTo>
                    <a:cubicBezTo>
                      <a:pt x="9533" y="6922"/>
                      <a:pt x="9486" y="6887"/>
                      <a:pt x="9439" y="6852"/>
                    </a:cubicBezTo>
                    <a:cubicBezTo>
                      <a:pt x="9257" y="6712"/>
                      <a:pt x="9070" y="6576"/>
                      <a:pt x="8889" y="6438"/>
                    </a:cubicBezTo>
                    <a:cubicBezTo>
                      <a:pt x="8708" y="6298"/>
                      <a:pt x="8527" y="6160"/>
                      <a:pt x="8350" y="6021"/>
                    </a:cubicBezTo>
                    <a:cubicBezTo>
                      <a:pt x="8173" y="5881"/>
                      <a:pt x="7996" y="5743"/>
                      <a:pt x="7825" y="5603"/>
                    </a:cubicBezTo>
                    <a:cubicBezTo>
                      <a:pt x="7476" y="5327"/>
                      <a:pt x="7142" y="5047"/>
                      <a:pt x="6811" y="4774"/>
                    </a:cubicBezTo>
                    <a:cubicBezTo>
                      <a:pt x="6482" y="4502"/>
                      <a:pt x="6163" y="4230"/>
                      <a:pt x="5844" y="3969"/>
                    </a:cubicBezTo>
                    <a:cubicBezTo>
                      <a:pt x="5765" y="3905"/>
                      <a:pt x="5687" y="3841"/>
                      <a:pt x="5603" y="3778"/>
                    </a:cubicBezTo>
                    <a:cubicBezTo>
                      <a:pt x="5562" y="3747"/>
                      <a:pt x="5523" y="3716"/>
                      <a:pt x="5482" y="3685"/>
                    </a:cubicBezTo>
                    <a:cubicBezTo>
                      <a:pt x="5440" y="3656"/>
                      <a:pt x="5397" y="3627"/>
                      <a:pt x="5356" y="3596"/>
                    </a:cubicBezTo>
                    <a:cubicBezTo>
                      <a:pt x="5193" y="3483"/>
                      <a:pt x="5031" y="3374"/>
                      <a:pt x="4872" y="3265"/>
                    </a:cubicBezTo>
                    <a:cubicBezTo>
                      <a:pt x="4554" y="3049"/>
                      <a:pt x="4247" y="2841"/>
                      <a:pt x="3951" y="2640"/>
                    </a:cubicBezTo>
                    <a:cubicBezTo>
                      <a:pt x="3658" y="2442"/>
                      <a:pt x="3374" y="2249"/>
                      <a:pt x="3105" y="2068"/>
                    </a:cubicBezTo>
                    <a:cubicBezTo>
                      <a:pt x="2835" y="1887"/>
                      <a:pt x="2580" y="1714"/>
                      <a:pt x="2339" y="1553"/>
                    </a:cubicBezTo>
                    <a:cubicBezTo>
                      <a:pt x="1858" y="1230"/>
                      <a:pt x="1438" y="952"/>
                      <a:pt x="1092" y="720"/>
                    </a:cubicBezTo>
                    <a:cubicBezTo>
                      <a:pt x="745" y="491"/>
                      <a:pt x="473" y="312"/>
                      <a:pt x="286" y="189"/>
                    </a:cubicBezTo>
                    <a:cubicBezTo>
                      <a:pt x="100" y="67"/>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0" name="Google Shape;315;g24fa152ecfb_0_3768"/>
              <p:cNvSpPr/>
              <p:nvPr/>
            </p:nvSpPr>
            <p:spPr>
              <a:xfrm rot="964200" flipH="1">
                <a:off x="11407680" y="-224640"/>
                <a:ext cx="320760" cy="821880"/>
              </a:xfrm>
              <a:custGeom>
                <a:avLst/>
                <a:gdLst/>
                <a:ahLst/>
                <a:cxnLst/>
                <a:rect l="l" t="t" r="r" b="b"/>
                <a:pathLst>
                  <a:path w="9638" h="24673">
                    <a:moveTo>
                      <a:pt x="0" y="1"/>
                    </a:moveTo>
                    <a:cubicBezTo>
                      <a:pt x="0" y="1"/>
                      <a:pt x="3409" y="3273"/>
                      <a:pt x="3856" y="4232"/>
                    </a:cubicBezTo>
                    <a:cubicBezTo>
                      <a:pt x="4301" y="5193"/>
                      <a:pt x="6352" y="9957"/>
                      <a:pt x="6834" y="10959"/>
                    </a:cubicBezTo>
                    <a:cubicBezTo>
                      <a:pt x="7315" y="11961"/>
                      <a:pt x="8118" y="16548"/>
                      <a:pt x="8506" y="17583"/>
                    </a:cubicBezTo>
                    <a:cubicBezTo>
                      <a:pt x="8893" y="18620"/>
                      <a:pt x="9638" y="20758"/>
                      <a:pt x="9614" y="21412"/>
                    </a:cubicBezTo>
                    <a:cubicBezTo>
                      <a:pt x="9591" y="22066"/>
                      <a:pt x="9225" y="24672"/>
                      <a:pt x="9225" y="24672"/>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1" name="Google Shape;316;g24fa152ecfb_0_3768"/>
              <p:cNvSpPr/>
              <p:nvPr/>
            </p:nvSpPr>
            <p:spPr>
              <a:xfrm rot="964200" flipH="1">
                <a:off x="11465280" y="108000"/>
                <a:ext cx="64800" cy="369000"/>
              </a:xfrm>
              <a:custGeom>
                <a:avLst/>
                <a:gdLst/>
                <a:ahLst/>
                <a:cxnLst/>
                <a:rect l="l" t="t" r="r" b="b"/>
                <a:pathLst>
                  <a:path w="1956" h="11076">
                    <a:moveTo>
                      <a:pt x="0" y="11076"/>
                    </a:moveTo>
                    <a:cubicBezTo>
                      <a:pt x="0" y="11076"/>
                      <a:pt x="891" y="8864"/>
                      <a:pt x="1216" y="7722"/>
                    </a:cubicBezTo>
                    <a:cubicBezTo>
                      <a:pt x="1541" y="6580"/>
                      <a:pt x="1955" y="2181"/>
                      <a:pt x="161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2" name="Google Shape;317;g24fa152ecfb_0_3768"/>
              <p:cNvSpPr/>
              <p:nvPr/>
            </p:nvSpPr>
            <p:spPr>
              <a:xfrm rot="964200" flipH="1">
                <a:off x="11215440" y="309960"/>
                <a:ext cx="145080" cy="242640"/>
              </a:xfrm>
              <a:custGeom>
                <a:avLst/>
                <a:gdLst/>
                <a:ahLst/>
                <a:cxnLst/>
                <a:rect l="l" t="t" r="r" b="b"/>
                <a:pathLst>
                  <a:path w="4364" h="7285">
                    <a:moveTo>
                      <a:pt x="0" y="1"/>
                    </a:moveTo>
                    <a:cubicBezTo>
                      <a:pt x="0" y="1"/>
                      <a:pt x="2167" y="3057"/>
                      <a:pt x="2584" y="4030"/>
                    </a:cubicBezTo>
                    <a:cubicBezTo>
                      <a:pt x="3000" y="5000"/>
                      <a:pt x="4364" y="7284"/>
                      <a:pt x="4364" y="7284"/>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3" name="Google Shape;318;g24fa152ecfb_0_3768"/>
              <p:cNvSpPr/>
              <p:nvPr/>
            </p:nvSpPr>
            <p:spPr>
              <a:xfrm rot="964200" flipH="1">
                <a:off x="11164680" y="-215640"/>
                <a:ext cx="574200" cy="226800"/>
              </a:xfrm>
              <a:custGeom>
                <a:avLst/>
                <a:gdLst/>
                <a:ahLst/>
                <a:cxnLst/>
                <a:rect l="l" t="t" r="r" b="b"/>
                <a:pathLst>
                  <a:path w="17237" h="6804">
                    <a:moveTo>
                      <a:pt x="0" y="0"/>
                    </a:moveTo>
                    <a:cubicBezTo>
                      <a:pt x="0" y="0"/>
                      <a:pt x="57" y="49"/>
                      <a:pt x="160" y="137"/>
                    </a:cubicBezTo>
                    <a:cubicBezTo>
                      <a:pt x="187" y="158"/>
                      <a:pt x="214" y="185"/>
                      <a:pt x="247" y="209"/>
                    </a:cubicBezTo>
                    <a:cubicBezTo>
                      <a:pt x="283" y="234"/>
                      <a:pt x="319" y="261"/>
                      <a:pt x="358" y="292"/>
                    </a:cubicBezTo>
                    <a:cubicBezTo>
                      <a:pt x="397" y="321"/>
                      <a:pt x="440" y="353"/>
                      <a:pt x="487" y="388"/>
                    </a:cubicBezTo>
                    <a:cubicBezTo>
                      <a:pt x="533" y="419"/>
                      <a:pt x="584" y="452"/>
                      <a:pt x="637" y="487"/>
                    </a:cubicBezTo>
                    <a:cubicBezTo>
                      <a:pt x="689" y="524"/>
                      <a:pt x="746" y="561"/>
                      <a:pt x="804" y="600"/>
                    </a:cubicBezTo>
                    <a:cubicBezTo>
                      <a:pt x="864" y="637"/>
                      <a:pt x="926" y="674"/>
                      <a:pt x="993" y="714"/>
                    </a:cubicBezTo>
                    <a:cubicBezTo>
                      <a:pt x="1123" y="798"/>
                      <a:pt x="1269" y="878"/>
                      <a:pt x="1423" y="965"/>
                    </a:cubicBezTo>
                    <a:cubicBezTo>
                      <a:pt x="1498" y="1010"/>
                      <a:pt x="1580" y="1053"/>
                      <a:pt x="1664" y="1098"/>
                    </a:cubicBezTo>
                    <a:cubicBezTo>
                      <a:pt x="1745" y="1142"/>
                      <a:pt x="1831" y="1187"/>
                      <a:pt x="1919" y="1236"/>
                    </a:cubicBezTo>
                    <a:cubicBezTo>
                      <a:pt x="2008" y="1281"/>
                      <a:pt x="2100" y="1327"/>
                      <a:pt x="2193" y="1374"/>
                    </a:cubicBezTo>
                    <a:cubicBezTo>
                      <a:pt x="2240" y="1397"/>
                      <a:pt x="2286" y="1421"/>
                      <a:pt x="2333" y="1446"/>
                    </a:cubicBezTo>
                    <a:cubicBezTo>
                      <a:pt x="2382" y="1469"/>
                      <a:pt x="2430" y="1493"/>
                      <a:pt x="2479" y="1516"/>
                    </a:cubicBezTo>
                    <a:cubicBezTo>
                      <a:pt x="2870" y="1710"/>
                      <a:pt x="3300" y="1909"/>
                      <a:pt x="3757" y="2113"/>
                    </a:cubicBezTo>
                    <a:cubicBezTo>
                      <a:pt x="4212" y="2317"/>
                      <a:pt x="4697" y="2528"/>
                      <a:pt x="5199" y="2738"/>
                    </a:cubicBezTo>
                    <a:cubicBezTo>
                      <a:pt x="5450" y="2843"/>
                      <a:pt x="5704" y="2950"/>
                      <a:pt x="5963" y="3057"/>
                    </a:cubicBezTo>
                    <a:cubicBezTo>
                      <a:pt x="6093" y="3111"/>
                      <a:pt x="6224" y="3166"/>
                      <a:pt x="6354" y="3220"/>
                    </a:cubicBezTo>
                    <a:cubicBezTo>
                      <a:pt x="6484" y="3275"/>
                      <a:pt x="6619" y="3323"/>
                      <a:pt x="6753" y="3376"/>
                    </a:cubicBezTo>
                    <a:cubicBezTo>
                      <a:pt x="7021" y="3479"/>
                      <a:pt x="7290" y="3582"/>
                      <a:pt x="7562" y="3685"/>
                    </a:cubicBezTo>
                    <a:cubicBezTo>
                      <a:pt x="7835" y="3786"/>
                      <a:pt x="8107" y="3882"/>
                      <a:pt x="8381" y="3981"/>
                    </a:cubicBezTo>
                    <a:cubicBezTo>
                      <a:pt x="8656" y="4078"/>
                      <a:pt x="8930" y="4173"/>
                      <a:pt x="9202" y="4269"/>
                    </a:cubicBezTo>
                    <a:cubicBezTo>
                      <a:pt x="9477" y="4362"/>
                      <a:pt x="9751" y="4455"/>
                      <a:pt x="10021" y="4549"/>
                    </a:cubicBezTo>
                    <a:cubicBezTo>
                      <a:pt x="10562" y="4734"/>
                      <a:pt x="11097" y="4909"/>
                      <a:pt x="11615" y="5078"/>
                    </a:cubicBezTo>
                    <a:cubicBezTo>
                      <a:pt x="12132" y="5247"/>
                      <a:pt x="12632" y="5409"/>
                      <a:pt x="13109" y="5558"/>
                    </a:cubicBezTo>
                    <a:cubicBezTo>
                      <a:pt x="13583" y="5710"/>
                      <a:pt x="14035" y="5850"/>
                      <a:pt x="14451" y="5979"/>
                    </a:cubicBezTo>
                    <a:cubicBezTo>
                      <a:pt x="14867" y="6107"/>
                      <a:pt x="15250" y="6222"/>
                      <a:pt x="15589" y="6323"/>
                    </a:cubicBezTo>
                    <a:cubicBezTo>
                      <a:pt x="15927" y="6426"/>
                      <a:pt x="16225" y="6512"/>
                      <a:pt x="16468" y="6584"/>
                    </a:cubicBezTo>
                    <a:cubicBezTo>
                      <a:pt x="16711" y="6656"/>
                      <a:pt x="16904" y="6708"/>
                      <a:pt x="17036" y="6745"/>
                    </a:cubicBezTo>
                    <a:cubicBezTo>
                      <a:pt x="17167" y="6782"/>
                      <a:pt x="17237" y="6804"/>
                      <a:pt x="17237" y="6804"/>
                    </a:cubicBezTo>
                    <a:cubicBezTo>
                      <a:pt x="17237" y="6804"/>
                      <a:pt x="17169" y="6778"/>
                      <a:pt x="17040" y="6730"/>
                    </a:cubicBezTo>
                    <a:cubicBezTo>
                      <a:pt x="16912" y="6683"/>
                      <a:pt x="16725" y="6613"/>
                      <a:pt x="16488" y="6527"/>
                    </a:cubicBezTo>
                    <a:cubicBezTo>
                      <a:pt x="16248" y="6440"/>
                      <a:pt x="15959" y="6335"/>
                      <a:pt x="15624" y="6214"/>
                    </a:cubicBezTo>
                    <a:cubicBezTo>
                      <a:pt x="15291" y="6093"/>
                      <a:pt x="14916" y="5959"/>
                      <a:pt x="14505" y="5815"/>
                    </a:cubicBezTo>
                    <a:cubicBezTo>
                      <a:pt x="14095" y="5667"/>
                      <a:pt x="13651" y="5510"/>
                      <a:pt x="13181" y="5346"/>
                    </a:cubicBezTo>
                    <a:cubicBezTo>
                      <a:pt x="12708" y="5183"/>
                      <a:pt x="12214" y="5004"/>
                      <a:pt x="11698" y="4827"/>
                    </a:cubicBezTo>
                    <a:cubicBezTo>
                      <a:pt x="11185" y="4646"/>
                      <a:pt x="10655" y="4461"/>
                      <a:pt x="10115" y="4273"/>
                    </a:cubicBezTo>
                    <a:cubicBezTo>
                      <a:pt x="9846" y="4179"/>
                      <a:pt x="9574" y="4084"/>
                      <a:pt x="9301" y="3990"/>
                    </a:cubicBezTo>
                    <a:cubicBezTo>
                      <a:pt x="9029" y="3891"/>
                      <a:pt x="8757" y="3794"/>
                      <a:pt x="8482" y="3697"/>
                    </a:cubicBezTo>
                    <a:cubicBezTo>
                      <a:pt x="8210" y="3599"/>
                      <a:pt x="7936" y="3504"/>
                      <a:pt x="7663" y="3407"/>
                    </a:cubicBezTo>
                    <a:cubicBezTo>
                      <a:pt x="7395" y="3306"/>
                      <a:pt x="7126" y="3205"/>
                      <a:pt x="6860" y="3103"/>
                    </a:cubicBezTo>
                    <a:cubicBezTo>
                      <a:pt x="6593" y="3006"/>
                      <a:pt x="6331" y="2899"/>
                      <a:pt x="6070" y="2796"/>
                    </a:cubicBezTo>
                    <a:cubicBezTo>
                      <a:pt x="5809" y="2693"/>
                      <a:pt x="5553" y="2592"/>
                      <a:pt x="5300" y="2491"/>
                    </a:cubicBezTo>
                    <a:cubicBezTo>
                      <a:pt x="4794" y="2288"/>
                      <a:pt x="4306" y="2096"/>
                      <a:pt x="3845" y="1907"/>
                    </a:cubicBezTo>
                    <a:cubicBezTo>
                      <a:pt x="3615" y="1812"/>
                      <a:pt x="3391" y="1718"/>
                      <a:pt x="3175" y="1627"/>
                    </a:cubicBezTo>
                    <a:cubicBezTo>
                      <a:pt x="3068" y="1580"/>
                      <a:pt x="2961" y="1535"/>
                      <a:pt x="2856" y="1493"/>
                    </a:cubicBezTo>
                    <a:cubicBezTo>
                      <a:pt x="2753" y="1448"/>
                      <a:pt x="2652" y="1403"/>
                      <a:pt x="2553" y="1358"/>
                    </a:cubicBezTo>
                    <a:cubicBezTo>
                      <a:pt x="2352" y="1275"/>
                      <a:pt x="2166" y="1183"/>
                      <a:pt x="1983" y="1103"/>
                    </a:cubicBezTo>
                    <a:cubicBezTo>
                      <a:pt x="1893" y="1063"/>
                      <a:pt x="1808" y="1022"/>
                      <a:pt x="1722" y="981"/>
                    </a:cubicBezTo>
                    <a:cubicBezTo>
                      <a:pt x="1637" y="942"/>
                      <a:pt x="1555" y="903"/>
                      <a:pt x="1475" y="862"/>
                    </a:cubicBezTo>
                    <a:cubicBezTo>
                      <a:pt x="1397" y="823"/>
                      <a:pt x="1321" y="786"/>
                      <a:pt x="1247" y="749"/>
                    </a:cubicBezTo>
                    <a:cubicBezTo>
                      <a:pt x="1210" y="730"/>
                      <a:pt x="1174" y="712"/>
                      <a:pt x="1138" y="693"/>
                    </a:cubicBezTo>
                    <a:cubicBezTo>
                      <a:pt x="1103" y="676"/>
                      <a:pt x="1070" y="656"/>
                      <a:pt x="1035" y="639"/>
                    </a:cubicBezTo>
                    <a:cubicBezTo>
                      <a:pt x="967" y="604"/>
                      <a:pt x="903" y="569"/>
                      <a:pt x="841" y="535"/>
                    </a:cubicBezTo>
                    <a:cubicBezTo>
                      <a:pt x="781" y="500"/>
                      <a:pt x="722" y="467"/>
                      <a:pt x="668" y="436"/>
                    </a:cubicBezTo>
                    <a:cubicBezTo>
                      <a:pt x="613" y="405"/>
                      <a:pt x="561" y="376"/>
                      <a:pt x="512" y="347"/>
                    </a:cubicBezTo>
                    <a:cubicBezTo>
                      <a:pt x="465" y="316"/>
                      <a:pt x="421" y="288"/>
                      <a:pt x="378" y="261"/>
                    </a:cubicBezTo>
                    <a:cubicBezTo>
                      <a:pt x="337" y="236"/>
                      <a:pt x="298" y="211"/>
                      <a:pt x="263" y="189"/>
                    </a:cubicBezTo>
                    <a:cubicBezTo>
                      <a:pt x="228" y="168"/>
                      <a:pt x="199" y="142"/>
                      <a:pt x="170" y="123"/>
                    </a:cubicBezTo>
                    <a:cubicBezTo>
                      <a:pt x="61" y="43"/>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4" name="Google Shape;319;g24fa152ecfb_0_3768"/>
              <p:cNvSpPr/>
              <p:nvPr/>
            </p:nvSpPr>
            <p:spPr>
              <a:xfrm rot="964200" flipH="1">
                <a:off x="11523240" y="-171000"/>
                <a:ext cx="163800" cy="37800"/>
              </a:xfrm>
              <a:custGeom>
                <a:avLst/>
                <a:gdLst/>
                <a:ahLst/>
                <a:cxnLst/>
                <a:rect l="l" t="t" r="r" b="b"/>
                <a:pathLst>
                  <a:path w="4923" h="1147">
                    <a:moveTo>
                      <a:pt x="1" y="1147"/>
                    </a:moveTo>
                    <a:lnTo>
                      <a:pt x="4923" y="1"/>
                    </a:ln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5" name="Google Shape;320;g24fa152ecfb_0_3768"/>
              <p:cNvSpPr/>
              <p:nvPr/>
            </p:nvSpPr>
            <p:spPr>
              <a:xfrm rot="964200" flipH="1">
                <a:off x="11569680" y="25920"/>
                <a:ext cx="108000" cy="257400"/>
              </a:xfrm>
              <a:custGeom>
                <a:avLst/>
                <a:gdLst/>
                <a:ahLst/>
                <a:cxnLst/>
                <a:rect l="l" t="t" r="r" b="b"/>
                <a:pathLst>
                  <a:path w="3252" h="7734">
                    <a:moveTo>
                      <a:pt x="3251" y="0"/>
                    </a:moveTo>
                    <a:lnTo>
                      <a:pt x="3251" y="0"/>
                    </a:lnTo>
                    <a:cubicBezTo>
                      <a:pt x="3251" y="0"/>
                      <a:pt x="1135" y="1518"/>
                      <a:pt x="567" y="3447"/>
                    </a:cubicBezTo>
                    <a:cubicBezTo>
                      <a:pt x="1" y="5377"/>
                      <a:pt x="399" y="6733"/>
                      <a:pt x="22" y="7733"/>
                    </a:cubicBezTo>
                    <a:cubicBezTo>
                      <a:pt x="22" y="7733"/>
                      <a:pt x="1697" y="6301"/>
                      <a:pt x="2378" y="4759"/>
                    </a:cubicBezTo>
                    <a:cubicBezTo>
                      <a:pt x="3059" y="3214"/>
                      <a:pt x="3251" y="0"/>
                      <a:pt x="325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6" name="Google Shape;321;g24fa152ecfb_0_3768"/>
              <p:cNvSpPr/>
              <p:nvPr/>
            </p:nvSpPr>
            <p:spPr>
              <a:xfrm rot="964200" flipH="1">
                <a:off x="11584080" y="22320"/>
                <a:ext cx="66960" cy="155160"/>
              </a:xfrm>
              <a:custGeom>
                <a:avLst/>
                <a:gdLst/>
                <a:ahLst/>
                <a:cxnLst/>
                <a:rect l="l" t="t" r="r" b="b"/>
                <a:pathLst>
                  <a:path w="2021" h="4650">
                    <a:moveTo>
                      <a:pt x="2020" y="0"/>
                    </a:moveTo>
                    <a:lnTo>
                      <a:pt x="2020" y="0"/>
                    </a:lnTo>
                    <a:cubicBezTo>
                      <a:pt x="2020" y="0"/>
                      <a:pt x="2014" y="20"/>
                      <a:pt x="1999" y="55"/>
                    </a:cubicBezTo>
                    <a:cubicBezTo>
                      <a:pt x="1985" y="90"/>
                      <a:pt x="1966" y="140"/>
                      <a:pt x="1941" y="206"/>
                    </a:cubicBezTo>
                    <a:cubicBezTo>
                      <a:pt x="1929" y="239"/>
                      <a:pt x="1917" y="274"/>
                      <a:pt x="1902" y="313"/>
                    </a:cubicBezTo>
                    <a:cubicBezTo>
                      <a:pt x="1886" y="352"/>
                      <a:pt x="1869" y="395"/>
                      <a:pt x="1851" y="440"/>
                    </a:cubicBezTo>
                    <a:cubicBezTo>
                      <a:pt x="1834" y="485"/>
                      <a:pt x="1814" y="531"/>
                      <a:pt x="1793" y="582"/>
                    </a:cubicBezTo>
                    <a:cubicBezTo>
                      <a:pt x="1773" y="632"/>
                      <a:pt x="1754" y="685"/>
                      <a:pt x="1729" y="739"/>
                    </a:cubicBezTo>
                    <a:cubicBezTo>
                      <a:pt x="1682" y="848"/>
                      <a:pt x="1631" y="967"/>
                      <a:pt x="1579" y="1092"/>
                    </a:cubicBezTo>
                    <a:cubicBezTo>
                      <a:pt x="1524" y="1214"/>
                      <a:pt x="1466" y="1346"/>
                      <a:pt x="1408" y="1481"/>
                    </a:cubicBezTo>
                    <a:cubicBezTo>
                      <a:pt x="1345" y="1615"/>
                      <a:pt x="1283" y="1755"/>
                      <a:pt x="1219" y="1897"/>
                    </a:cubicBezTo>
                    <a:cubicBezTo>
                      <a:pt x="1155" y="2037"/>
                      <a:pt x="1092" y="2183"/>
                      <a:pt x="1024" y="2325"/>
                    </a:cubicBezTo>
                    <a:cubicBezTo>
                      <a:pt x="892" y="2613"/>
                      <a:pt x="762" y="2901"/>
                      <a:pt x="637" y="3169"/>
                    </a:cubicBezTo>
                    <a:cubicBezTo>
                      <a:pt x="577" y="3305"/>
                      <a:pt x="518" y="3436"/>
                      <a:pt x="462" y="3560"/>
                    </a:cubicBezTo>
                    <a:cubicBezTo>
                      <a:pt x="406" y="3685"/>
                      <a:pt x="353" y="3803"/>
                      <a:pt x="306" y="3912"/>
                    </a:cubicBezTo>
                    <a:cubicBezTo>
                      <a:pt x="258" y="4021"/>
                      <a:pt x="217" y="4122"/>
                      <a:pt x="178" y="4212"/>
                    </a:cubicBezTo>
                    <a:cubicBezTo>
                      <a:pt x="139" y="4301"/>
                      <a:pt x="108" y="4379"/>
                      <a:pt x="83" y="4443"/>
                    </a:cubicBezTo>
                    <a:cubicBezTo>
                      <a:pt x="55" y="4508"/>
                      <a:pt x="36" y="4560"/>
                      <a:pt x="20" y="4595"/>
                    </a:cubicBezTo>
                    <a:cubicBezTo>
                      <a:pt x="7" y="4630"/>
                      <a:pt x="1" y="4650"/>
                      <a:pt x="1" y="4650"/>
                    </a:cubicBezTo>
                    <a:cubicBezTo>
                      <a:pt x="1" y="4650"/>
                      <a:pt x="13" y="4634"/>
                      <a:pt x="36" y="4603"/>
                    </a:cubicBezTo>
                    <a:cubicBezTo>
                      <a:pt x="59" y="4574"/>
                      <a:pt x="94" y="4531"/>
                      <a:pt x="133" y="4473"/>
                    </a:cubicBezTo>
                    <a:cubicBezTo>
                      <a:pt x="174" y="4416"/>
                      <a:pt x="225" y="4348"/>
                      <a:pt x="279" y="4266"/>
                    </a:cubicBezTo>
                    <a:cubicBezTo>
                      <a:pt x="336" y="4187"/>
                      <a:pt x="396" y="4095"/>
                      <a:pt x="460" y="3994"/>
                    </a:cubicBezTo>
                    <a:cubicBezTo>
                      <a:pt x="524" y="3893"/>
                      <a:pt x="592" y="3782"/>
                      <a:pt x="662" y="3663"/>
                    </a:cubicBezTo>
                    <a:cubicBezTo>
                      <a:pt x="732" y="3545"/>
                      <a:pt x="806" y="3420"/>
                      <a:pt x="876" y="3290"/>
                    </a:cubicBezTo>
                    <a:cubicBezTo>
                      <a:pt x="948" y="3158"/>
                      <a:pt x="1020" y="3021"/>
                      <a:pt x="1090" y="2879"/>
                    </a:cubicBezTo>
                    <a:cubicBezTo>
                      <a:pt x="1125" y="2809"/>
                      <a:pt x="1162" y="2739"/>
                      <a:pt x="1197" y="2667"/>
                    </a:cubicBezTo>
                    <a:cubicBezTo>
                      <a:pt x="1230" y="2595"/>
                      <a:pt x="1264" y="2523"/>
                      <a:pt x="1299" y="2451"/>
                    </a:cubicBezTo>
                    <a:cubicBezTo>
                      <a:pt x="1365" y="2305"/>
                      <a:pt x="1427" y="2158"/>
                      <a:pt x="1489" y="2012"/>
                    </a:cubicBezTo>
                    <a:cubicBezTo>
                      <a:pt x="1503" y="1977"/>
                      <a:pt x="1518" y="1940"/>
                      <a:pt x="1534" y="1905"/>
                    </a:cubicBezTo>
                    <a:cubicBezTo>
                      <a:pt x="1548" y="1868"/>
                      <a:pt x="1561" y="1831"/>
                      <a:pt x="1575" y="1796"/>
                    </a:cubicBezTo>
                    <a:cubicBezTo>
                      <a:pt x="1602" y="1722"/>
                      <a:pt x="1629" y="1652"/>
                      <a:pt x="1655" y="1580"/>
                    </a:cubicBezTo>
                    <a:cubicBezTo>
                      <a:pt x="1707" y="1440"/>
                      <a:pt x="1750" y="1300"/>
                      <a:pt x="1793" y="1169"/>
                    </a:cubicBezTo>
                    <a:cubicBezTo>
                      <a:pt x="1832" y="1037"/>
                      <a:pt x="1865" y="911"/>
                      <a:pt x="1896" y="794"/>
                    </a:cubicBezTo>
                    <a:cubicBezTo>
                      <a:pt x="1925" y="677"/>
                      <a:pt x="1943" y="566"/>
                      <a:pt x="1962" y="471"/>
                    </a:cubicBezTo>
                    <a:cubicBezTo>
                      <a:pt x="1970" y="422"/>
                      <a:pt x="1981" y="379"/>
                      <a:pt x="1987" y="337"/>
                    </a:cubicBezTo>
                    <a:cubicBezTo>
                      <a:pt x="1991" y="294"/>
                      <a:pt x="1995" y="255"/>
                      <a:pt x="1999" y="220"/>
                    </a:cubicBezTo>
                    <a:cubicBezTo>
                      <a:pt x="2009" y="150"/>
                      <a:pt x="2013" y="95"/>
                      <a:pt x="2016" y="59"/>
                    </a:cubicBezTo>
                    <a:cubicBezTo>
                      <a:pt x="2020" y="22"/>
                      <a:pt x="2020" y="0"/>
                      <a:pt x="202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7" name="Google Shape;322;g24fa152ecfb_0_3768"/>
              <p:cNvSpPr/>
              <p:nvPr/>
            </p:nvSpPr>
            <p:spPr>
              <a:xfrm rot="964200" flipH="1">
                <a:off x="11439000" y="445680"/>
                <a:ext cx="62280" cy="55080"/>
              </a:xfrm>
              <a:custGeom>
                <a:avLst/>
                <a:gdLst/>
                <a:ahLst/>
                <a:cxnLst/>
                <a:rect l="l" t="t" r="r" b="b"/>
                <a:pathLst>
                  <a:path w="1876" h="1661">
                    <a:moveTo>
                      <a:pt x="938" y="1"/>
                    </a:moveTo>
                    <a:cubicBezTo>
                      <a:pt x="841" y="1"/>
                      <a:pt x="742" y="18"/>
                      <a:pt x="646" y="54"/>
                    </a:cubicBezTo>
                    <a:cubicBezTo>
                      <a:pt x="218" y="214"/>
                      <a:pt x="0" y="692"/>
                      <a:pt x="160" y="1122"/>
                    </a:cubicBezTo>
                    <a:cubicBezTo>
                      <a:pt x="285" y="1455"/>
                      <a:pt x="602" y="1661"/>
                      <a:pt x="938" y="1661"/>
                    </a:cubicBezTo>
                    <a:cubicBezTo>
                      <a:pt x="1034" y="1661"/>
                      <a:pt x="1132" y="1644"/>
                      <a:pt x="1228" y="1608"/>
                    </a:cubicBezTo>
                    <a:cubicBezTo>
                      <a:pt x="1658" y="1447"/>
                      <a:pt x="1876" y="970"/>
                      <a:pt x="1714" y="540"/>
                    </a:cubicBezTo>
                    <a:cubicBezTo>
                      <a:pt x="1590" y="207"/>
                      <a:pt x="1274"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8" name="Google Shape;323;g24fa152ecfb_0_3768"/>
              <p:cNvSpPr/>
              <p:nvPr/>
            </p:nvSpPr>
            <p:spPr>
              <a:xfrm rot="964200" flipH="1">
                <a:off x="11499840" y="-220680"/>
                <a:ext cx="62280" cy="55080"/>
              </a:xfrm>
              <a:custGeom>
                <a:avLst/>
                <a:gdLst/>
                <a:ahLst/>
                <a:cxnLst/>
                <a:rect l="l" t="t" r="r" b="b"/>
                <a:pathLst>
                  <a:path w="1877" h="1662">
                    <a:moveTo>
                      <a:pt x="940" y="0"/>
                    </a:moveTo>
                    <a:cubicBezTo>
                      <a:pt x="843" y="0"/>
                      <a:pt x="744" y="18"/>
                      <a:pt x="649" y="54"/>
                    </a:cubicBezTo>
                    <a:cubicBezTo>
                      <a:pt x="219" y="215"/>
                      <a:pt x="1" y="692"/>
                      <a:pt x="160" y="1122"/>
                    </a:cubicBezTo>
                    <a:cubicBezTo>
                      <a:pt x="286" y="1455"/>
                      <a:pt x="602" y="1661"/>
                      <a:pt x="937" y="1661"/>
                    </a:cubicBezTo>
                    <a:cubicBezTo>
                      <a:pt x="1034" y="1661"/>
                      <a:pt x="1133" y="1644"/>
                      <a:pt x="1228" y="1608"/>
                    </a:cubicBezTo>
                    <a:cubicBezTo>
                      <a:pt x="1658" y="1449"/>
                      <a:pt x="1876" y="970"/>
                      <a:pt x="1717" y="540"/>
                    </a:cubicBezTo>
                    <a:cubicBezTo>
                      <a:pt x="1591" y="206"/>
                      <a:pt x="1275" y="0"/>
                      <a:pt x="940"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59" name="Google Shape;324;g24fa152ecfb_0_3768"/>
              <p:cNvSpPr/>
              <p:nvPr/>
            </p:nvSpPr>
            <p:spPr>
              <a:xfrm rot="964200" flipH="1">
                <a:off x="11282040" y="512640"/>
                <a:ext cx="62280" cy="55080"/>
              </a:xfrm>
              <a:custGeom>
                <a:avLst/>
                <a:gdLst/>
                <a:ahLst/>
                <a:cxnLst/>
                <a:rect l="l" t="t" r="r" b="b"/>
                <a:pathLst>
                  <a:path w="1876" h="1661">
                    <a:moveTo>
                      <a:pt x="937" y="1"/>
                    </a:moveTo>
                    <a:cubicBezTo>
                      <a:pt x="841" y="1"/>
                      <a:pt x="744" y="18"/>
                      <a:pt x="648" y="53"/>
                    </a:cubicBezTo>
                    <a:cubicBezTo>
                      <a:pt x="219" y="215"/>
                      <a:pt x="1" y="691"/>
                      <a:pt x="160" y="1121"/>
                    </a:cubicBezTo>
                    <a:cubicBezTo>
                      <a:pt x="285" y="1455"/>
                      <a:pt x="602" y="1661"/>
                      <a:pt x="937" y="1661"/>
                    </a:cubicBezTo>
                    <a:cubicBezTo>
                      <a:pt x="1034" y="1661"/>
                      <a:pt x="1132" y="1644"/>
                      <a:pt x="1228" y="1608"/>
                    </a:cubicBezTo>
                    <a:cubicBezTo>
                      <a:pt x="1658" y="1448"/>
                      <a:pt x="1876" y="970"/>
                      <a:pt x="1716" y="540"/>
                    </a:cubicBezTo>
                    <a:cubicBezTo>
                      <a:pt x="1591" y="207"/>
                      <a:pt x="1274" y="1"/>
                      <a:pt x="93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60" name="Google Shape;325;g24fa152ecfb_0_3768"/>
              <p:cNvSpPr/>
              <p:nvPr/>
            </p:nvSpPr>
            <p:spPr>
              <a:xfrm rot="964200" flipH="1">
                <a:off x="11152440" y="500400"/>
                <a:ext cx="62280" cy="55080"/>
              </a:xfrm>
              <a:custGeom>
                <a:avLst/>
                <a:gdLst/>
                <a:ahLst/>
                <a:cxnLst/>
                <a:rect l="l" t="t" r="r" b="b"/>
                <a:pathLst>
                  <a:path w="1878" h="1661">
                    <a:moveTo>
                      <a:pt x="938" y="1"/>
                    </a:moveTo>
                    <a:cubicBezTo>
                      <a:pt x="841" y="1"/>
                      <a:pt x="743" y="18"/>
                      <a:pt x="648" y="53"/>
                    </a:cubicBezTo>
                    <a:cubicBezTo>
                      <a:pt x="218" y="215"/>
                      <a:pt x="0" y="691"/>
                      <a:pt x="161" y="1121"/>
                    </a:cubicBezTo>
                    <a:cubicBezTo>
                      <a:pt x="285" y="1455"/>
                      <a:pt x="601" y="1661"/>
                      <a:pt x="938" y="1661"/>
                    </a:cubicBezTo>
                    <a:cubicBezTo>
                      <a:pt x="1035" y="1661"/>
                      <a:pt x="1133" y="1644"/>
                      <a:pt x="1230" y="1608"/>
                    </a:cubicBezTo>
                    <a:cubicBezTo>
                      <a:pt x="1659" y="1448"/>
                      <a:pt x="1877" y="970"/>
                      <a:pt x="1716" y="540"/>
                    </a:cubicBezTo>
                    <a:cubicBezTo>
                      <a:pt x="1592" y="207"/>
                      <a:pt x="1275" y="1"/>
                      <a:pt x="93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461" name="Google Shape;326;g24fa152ecfb_0_3768"/>
            <p:cNvGrpSpPr/>
            <p:nvPr/>
          </p:nvGrpSpPr>
          <p:grpSpPr>
            <a:xfrm>
              <a:off x="11236680" y="-725760"/>
              <a:ext cx="2198520" cy="2565000"/>
              <a:chOff x="11236680" y="-725760"/>
              <a:chExt cx="2198520" cy="2565000"/>
            </a:xfrm>
          </p:grpSpPr>
          <p:sp>
            <p:nvSpPr>
              <p:cNvPr id="462" name="Google Shape;327;g24fa152ecfb_0_3768"/>
              <p:cNvSpPr/>
              <p:nvPr/>
            </p:nvSpPr>
            <p:spPr>
              <a:xfrm rot="964200" flipH="1">
                <a:off x="11676240" y="843840"/>
                <a:ext cx="363240" cy="83520"/>
              </a:xfrm>
              <a:custGeom>
                <a:avLst/>
                <a:gdLst/>
                <a:ahLst/>
                <a:cxnLst/>
                <a:rect l="l" t="t" r="r" b="b"/>
                <a:pathLst>
                  <a:path w="10909" h="2530">
                    <a:moveTo>
                      <a:pt x="8635" y="0"/>
                    </a:moveTo>
                    <a:cubicBezTo>
                      <a:pt x="8282" y="0"/>
                      <a:pt x="7917" y="24"/>
                      <a:pt x="7566" y="85"/>
                    </a:cubicBezTo>
                    <a:cubicBezTo>
                      <a:pt x="6301" y="307"/>
                      <a:pt x="3904" y="1164"/>
                      <a:pt x="1540" y="1164"/>
                    </a:cubicBezTo>
                    <a:cubicBezTo>
                      <a:pt x="1021" y="1164"/>
                      <a:pt x="504" y="1123"/>
                      <a:pt x="0" y="1024"/>
                    </a:cubicBezTo>
                    <a:lnTo>
                      <a:pt x="0" y="1024"/>
                    </a:lnTo>
                    <a:cubicBezTo>
                      <a:pt x="0" y="1025"/>
                      <a:pt x="3687" y="2530"/>
                      <a:pt x="5595" y="2530"/>
                    </a:cubicBezTo>
                    <a:cubicBezTo>
                      <a:pt x="5648" y="2530"/>
                      <a:pt x="5699" y="2529"/>
                      <a:pt x="5749" y="2526"/>
                    </a:cubicBezTo>
                    <a:cubicBezTo>
                      <a:pt x="7603" y="2437"/>
                      <a:pt x="10048" y="587"/>
                      <a:pt x="10908" y="272"/>
                    </a:cubicBezTo>
                    <a:cubicBezTo>
                      <a:pt x="10908" y="272"/>
                      <a:pt x="9835" y="0"/>
                      <a:pt x="8635"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63" name="Google Shape;328;g24fa152ecfb_0_3768"/>
              <p:cNvSpPr/>
              <p:nvPr/>
            </p:nvSpPr>
            <p:spPr>
              <a:xfrm rot="964200" flipH="1">
                <a:off x="11799000" y="895680"/>
                <a:ext cx="235080" cy="35640"/>
              </a:xfrm>
              <a:custGeom>
                <a:avLst/>
                <a:gdLst/>
                <a:ahLst/>
                <a:cxnLst/>
                <a:rect l="l" t="t" r="r" b="b"/>
                <a:pathLst>
                  <a:path w="7062" h="1077">
                    <a:moveTo>
                      <a:pt x="7062" y="240"/>
                    </a:moveTo>
                    <a:cubicBezTo>
                      <a:pt x="7062" y="240"/>
                      <a:pt x="2889" y="1076"/>
                      <a:pt x="0" y="0"/>
                    </a:cubicBezTo>
                  </a:path>
                </a:pathLst>
              </a:custGeom>
              <a:solidFill>
                <a:schemeClr val="dk1"/>
              </a:solidFill>
              <a:ln w="452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nvGrpSpPr>
              <p:cNvPr id="464" name="Google Shape;329;g24fa152ecfb_0_3768"/>
              <p:cNvGrpSpPr/>
              <p:nvPr/>
            </p:nvGrpSpPr>
            <p:grpSpPr>
              <a:xfrm>
                <a:off x="11236680" y="-725760"/>
                <a:ext cx="2198520" cy="2565000"/>
                <a:chOff x="11236680" y="-725760"/>
                <a:chExt cx="2198520" cy="2565000"/>
              </a:xfrm>
            </p:grpSpPr>
            <p:grpSp>
              <p:nvGrpSpPr>
                <p:cNvPr id="465" name="Google Shape;330;g24fa152ecfb_0_3768"/>
                <p:cNvGrpSpPr/>
                <p:nvPr/>
              </p:nvGrpSpPr>
              <p:grpSpPr>
                <a:xfrm>
                  <a:off x="11236680" y="-725760"/>
                  <a:ext cx="2198520" cy="2565000"/>
                  <a:chOff x="11236680" y="-725760"/>
                  <a:chExt cx="2198520" cy="2565000"/>
                </a:xfrm>
              </p:grpSpPr>
              <p:sp>
                <p:nvSpPr>
                  <p:cNvPr id="466" name="Google Shape;331;g24fa152ecfb_0_3768"/>
                  <p:cNvSpPr/>
                  <p:nvPr/>
                </p:nvSpPr>
                <p:spPr>
                  <a:xfrm rot="964200" flipH="1">
                    <a:off x="11701080" y="-568800"/>
                    <a:ext cx="1450080" cy="2251440"/>
                  </a:xfrm>
                  <a:custGeom>
                    <a:avLst/>
                    <a:gdLst/>
                    <a:ahLst/>
                    <a:cxnLst/>
                    <a:rect l="l" t="t" r="r" b="b"/>
                    <a:pathLst>
                      <a:path w="43512" h="67544">
                        <a:moveTo>
                          <a:pt x="43512" y="67543"/>
                        </a:moveTo>
                        <a:cubicBezTo>
                          <a:pt x="43512" y="67543"/>
                          <a:pt x="37824" y="59756"/>
                          <a:pt x="35116" y="55591"/>
                        </a:cubicBezTo>
                        <a:cubicBezTo>
                          <a:pt x="32408" y="51426"/>
                          <a:pt x="31054" y="48801"/>
                          <a:pt x="28616" y="46175"/>
                        </a:cubicBezTo>
                        <a:cubicBezTo>
                          <a:pt x="26176" y="43549"/>
                          <a:pt x="20937" y="38294"/>
                          <a:pt x="17955" y="35214"/>
                        </a:cubicBezTo>
                        <a:cubicBezTo>
                          <a:pt x="14975" y="32135"/>
                          <a:pt x="9915" y="27604"/>
                          <a:pt x="7209" y="21902"/>
                        </a:cubicBezTo>
                        <a:cubicBezTo>
                          <a:pt x="4503" y="16200"/>
                          <a:pt x="1985" y="4708"/>
                          <a:pt x="1"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67" name="Google Shape;332;g24fa152ecfb_0_3768"/>
                  <p:cNvSpPr/>
                  <p:nvPr/>
                </p:nvSpPr>
                <p:spPr>
                  <a:xfrm rot="964200" flipH="1">
                    <a:off x="12622680" y="494280"/>
                    <a:ext cx="49680" cy="767160"/>
                  </a:xfrm>
                  <a:custGeom>
                    <a:avLst/>
                    <a:gdLst/>
                    <a:ahLst/>
                    <a:cxnLst/>
                    <a:rect l="l" t="t" r="r" b="b"/>
                    <a:pathLst>
                      <a:path w="1505" h="23039">
                        <a:moveTo>
                          <a:pt x="125" y="23039"/>
                        </a:moveTo>
                        <a:cubicBezTo>
                          <a:pt x="125" y="23039"/>
                          <a:pt x="1" y="15033"/>
                          <a:pt x="139" y="12411"/>
                        </a:cubicBezTo>
                        <a:cubicBezTo>
                          <a:pt x="279" y="9786"/>
                          <a:pt x="1505" y="6261"/>
                          <a:pt x="1417" y="4497"/>
                        </a:cubicBezTo>
                        <a:cubicBezTo>
                          <a:pt x="1330" y="2732"/>
                          <a:pt x="624" y="1"/>
                          <a:pt x="624" y="1"/>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68" name="Google Shape;333;g24fa152ecfb_0_3768"/>
                  <p:cNvSpPr/>
                  <p:nvPr/>
                </p:nvSpPr>
                <p:spPr>
                  <a:xfrm rot="964200" flipH="1">
                    <a:off x="12626280" y="663840"/>
                    <a:ext cx="357120" cy="476280"/>
                  </a:xfrm>
                  <a:custGeom>
                    <a:avLst/>
                    <a:gdLst/>
                    <a:ahLst/>
                    <a:cxnLst/>
                    <a:rect l="l" t="t" r="r" b="b"/>
                    <a:pathLst>
                      <a:path w="10720" h="14288">
                        <a:moveTo>
                          <a:pt x="1" y="13243"/>
                        </a:moveTo>
                        <a:cubicBezTo>
                          <a:pt x="1" y="13243"/>
                          <a:pt x="3038" y="8976"/>
                          <a:pt x="3989" y="7743"/>
                        </a:cubicBezTo>
                        <a:cubicBezTo>
                          <a:pt x="4940" y="6510"/>
                          <a:pt x="7339" y="4930"/>
                          <a:pt x="7882" y="4298"/>
                        </a:cubicBezTo>
                        <a:cubicBezTo>
                          <a:pt x="8426" y="3665"/>
                          <a:pt x="10609" y="1354"/>
                          <a:pt x="10720" y="0"/>
                        </a:cubicBezTo>
                        <a:cubicBezTo>
                          <a:pt x="10720" y="0"/>
                          <a:pt x="10055" y="3214"/>
                          <a:pt x="9012" y="4932"/>
                        </a:cubicBezTo>
                        <a:cubicBezTo>
                          <a:pt x="7969" y="6650"/>
                          <a:pt x="6201" y="9949"/>
                          <a:pt x="5748" y="11124"/>
                        </a:cubicBezTo>
                        <a:cubicBezTo>
                          <a:pt x="5294" y="12299"/>
                          <a:pt x="4115" y="14287"/>
                          <a:pt x="4115" y="14287"/>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69" name="Google Shape;334;g24fa152ecfb_0_3768"/>
                  <p:cNvSpPr/>
                  <p:nvPr/>
                </p:nvSpPr>
                <p:spPr>
                  <a:xfrm rot="964200" flipH="1">
                    <a:off x="11825280" y="642240"/>
                    <a:ext cx="559440" cy="99360"/>
                  </a:xfrm>
                  <a:custGeom>
                    <a:avLst/>
                    <a:gdLst/>
                    <a:ahLst/>
                    <a:cxnLst/>
                    <a:rect l="l" t="t" r="r" b="b"/>
                    <a:pathLst>
                      <a:path w="16790" h="2995">
                        <a:moveTo>
                          <a:pt x="16789" y="2994"/>
                        </a:moveTo>
                        <a:cubicBezTo>
                          <a:pt x="16789" y="2994"/>
                          <a:pt x="13126" y="2205"/>
                          <a:pt x="11362" y="2368"/>
                        </a:cubicBezTo>
                        <a:cubicBezTo>
                          <a:pt x="9599" y="2533"/>
                          <a:pt x="7292" y="2973"/>
                          <a:pt x="5934" y="2660"/>
                        </a:cubicBezTo>
                        <a:cubicBezTo>
                          <a:pt x="4578" y="2347"/>
                          <a:pt x="0" y="0"/>
                          <a:pt x="0" y="0"/>
                        </a:cubicBezTo>
                      </a:path>
                    </a:pathLst>
                  </a:custGeom>
                  <a:solidFill>
                    <a:schemeClr val="dk1"/>
                  </a:solidFill>
                  <a:ln w="90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0" name="Google Shape;335;g24fa152ecfb_0_3768"/>
                  <p:cNvSpPr/>
                  <p:nvPr/>
                </p:nvSpPr>
                <p:spPr>
                  <a:xfrm rot="964200" flipH="1">
                    <a:off x="11917080" y="515520"/>
                    <a:ext cx="232200" cy="196920"/>
                  </a:xfrm>
                  <a:custGeom>
                    <a:avLst/>
                    <a:gdLst/>
                    <a:ahLst/>
                    <a:cxnLst/>
                    <a:rect l="l" t="t" r="r" b="b"/>
                    <a:pathLst>
                      <a:path w="6978" h="5915">
                        <a:moveTo>
                          <a:pt x="6977" y="1"/>
                        </a:moveTo>
                        <a:cubicBezTo>
                          <a:pt x="6977" y="1"/>
                          <a:pt x="4532" y="1898"/>
                          <a:pt x="3446" y="2756"/>
                        </a:cubicBezTo>
                        <a:cubicBezTo>
                          <a:pt x="2359" y="3613"/>
                          <a:pt x="1378" y="5915"/>
                          <a:pt x="1" y="5872"/>
                        </a:cubicBezTo>
                      </a:path>
                    </a:pathLst>
                  </a:custGeom>
                  <a:solidFill>
                    <a:schemeClr val="dk1"/>
                  </a:solidFill>
                  <a:ln w="67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1" name="Google Shape;336;g24fa152ecfb_0_3768"/>
                  <p:cNvSpPr/>
                  <p:nvPr/>
                </p:nvSpPr>
                <p:spPr>
                  <a:xfrm rot="964200" flipH="1">
                    <a:off x="11262240" y="906480"/>
                    <a:ext cx="617400" cy="272880"/>
                  </a:xfrm>
                  <a:custGeom>
                    <a:avLst/>
                    <a:gdLst/>
                    <a:ahLst/>
                    <a:cxnLst/>
                    <a:rect l="l" t="t" r="r" b="b"/>
                    <a:pathLst>
                      <a:path w="18529" h="8201">
                        <a:moveTo>
                          <a:pt x="1" y="1"/>
                        </a:moveTo>
                        <a:cubicBezTo>
                          <a:pt x="1" y="1"/>
                          <a:pt x="3565" y="2736"/>
                          <a:pt x="4648" y="4005"/>
                        </a:cubicBezTo>
                        <a:cubicBezTo>
                          <a:pt x="5732" y="5273"/>
                          <a:pt x="8340" y="7483"/>
                          <a:pt x="9482" y="7765"/>
                        </a:cubicBezTo>
                        <a:cubicBezTo>
                          <a:pt x="10804" y="8090"/>
                          <a:pt x="12006" y="8201"/>
                          <a:pt x="13079" y="8201"/>
                        </a:cubicBezTo>
                        <a:cubicBezTo>
                          <a:pt x="15327" y="8201"/>
                          <a:pt x="17007" y="7718"/>
                          <a:pt x="18023" y="7718"/>
                        </a:cubicBezTo>
                        <a:cubicBezTo>
                          <a:pt x="18215" y="7718"/>
                          <a:pt x="18384" y="7735"/>
                          <a:pt x="18529" y="7777"/>
                        </a:cubicBezTo>
                        <a:cubicBezTo>
                          <a:pt x="18529" y="7777"/>
                          <a:pt x="16268" y="6915"/>
                          <a:pt x="14369" y="5781"/>
                        </a:cubicBezTo>
                        <a:cubicBezTo>
                          <a:pt x="12473" y="4649"/>
                          <a:pt x="9942" y="3333"/>
                          <a:pt x="7815" y="2968"/>
                        </a:cubicBezTo>
                        <a:cubicBezTo>
                          <a:pt x="5691" y="2604"/>
                          <a:pt x="1814" y="1118"/>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2" name="Google Shape;337;g24fa152ecfb_0_3768"/>
                  <p:cNvSpPr/>
                  <p:nvPr/>
                </p:nvSpPr>
                <p:spPr>
                  <a:xfrm rot="964200" flipH="1">
                    <a:off x="11463840" y="858240"/>
                    <a:ext cx="525600" cy="319320"/>
                  </a:xfrm>
                  <a:custGeom>
                    <a:avLst/>
                    <a:gdLst/>
                    <a:ahLst/>
                    <a:cxnLst/>
                    <a:rect l="l" t="t" r="r" b="b"/>
                    <a:pathLst>
                      <a:path w="15779" h="9595">
                        <a:moveTo>
                          <a:pt x="1" y="0"/>
                        </a:moveTo>
                        <a:cubicBezTo>
                          <a:pt x="1" y="0"/>
                          <a:pt x="50" y="55"/>
                          <a:pt x="143" y="154"/>
                        </a:cubicBezTo>
                        <a:cubicBezTo>
                          <a:pt x="236" y="255"/>
                          <a:pt x="372" y="401"/>
                          <a:pt x="548" y="586"/>
                        </a:cubicBezTo>
                        <a:cubicBezTo>
                          <a:pt x="725" y="771"/>
                          <a:pt x="937" y="994"/>
                          <a:pt x="1188" y="1247"/>
                        </a:cubicBezTo>
                        <a:cubicBezTo>
                          <a:pt x="1312" y="1374"/>
                          <a:pt x="1444" y="1508"/>
                          <a:pt x="1584" y="1650"/>
                        </a:cubicBezTo>
                        <a:cubicBezTo>
                          <a:pt x="1726" y="1790"/>
                          <a:pt x="1876" y="1936"/>
                          <a:pt x="2032" y="2089"/>
                        </a:cubicBezTo>
                        <a:cubicBezTo>
                          <a:pt x="2112" y="2165"/>
                          <a:pt x="2193" y="2241"/>
                          <a:pt x="2275" y="2321"/>
                        </a:cubicBezTo>
                        <a:cubicBezTo>
                          <a:pt x="2316" y="2360"/>
                          <a:pt x="2359" y="2399"/>
                          <a:pt x="2400" y="2440"/>
                        </a:cubicBezTo>
                        <a:cubicBezTo>
                          <a:pt x="2421" y="2459"/>
                          <a:pt x="2442" y="2479"/>
                          <a:pt x="2464" y="2500"/>
                        </a:cubicBezTo>
                        <a:lnTo>
                          <a:pt x="2530" y="2558"/>
                        </a:lnTo>
                        <a:cubicBezTo>
                          <a:pt x="2619" y="2638"/>
                          <a:pt x="2709" y="2718"/>
                          <a:pt x="2802" y="2800"/>
                        </a:cubicBezTo>
                        <a:lnTo>
                          <a:pt x="2820" y="2815"/>
                        </a:lnTo>
                        <a:lnTo>
                          <a:pt x="2839" y="2831"/>
                        </a:lnTo>
                        <a:lnTo>
                          <a:pt x="2874" y="2860"/>
                        </a:lnTo>
                        <a:cubicBezTo>
                          <a:pt x="2898" y="2879"/>
                          <a:pt x="2923" y="2899"/>
                          <a:pt x="2946" y="2918"/>
                        </a:cubicBezTo>
                        <a:cubicBezTo>
                          <a:pt x="2995" y="2955"/>
                          <a:pt x="3044" y="2994"/>
                          <a:pt x="3092" y="3035"/>
                        </a:cubicBezTo>
                        <a:cubicBezTo>
                          <a:pt x="3189" y="3113"/>
                          <a:pt x="3289" y="3193"/>
                          <a:pt x="3388" y="3272"/>
                        </a:cubicBezTo>
                        <a:cubicBezTo>
                          <a:pt x="3493" y="3350"/>
                          <a:pt x="3598" y="3428"/>
                          <a:pt x="3703" y="3508"/>
                        </a:cubicBezTo>
                        <a:cubicBezTo>
                          <a:pt x="3810" y="3586"/>
                          <a:pt x="3917" y="3667"/>
                          <a:pt x="4026" y="3747"/>
                        </a:cubicBezTo>
                        <a:cubicBezTo>
                          <a:pt x="4137" y="3823"/>
                          <a:pt x="4250" y="3901"/>
                          <a:pt x="4363" y="3978"/>
                        </a:cubicBezTo>
                        <a:cubicBezTo>
                          <a:pt x="4475" y="4056"/>
                          <a:pt x="4588" y="4134"/>
                          <a:pt x="4703" y="4214"/>
                        </a:cubicBezTo>
                        <a:cubicBezTo>
                          <a:pt x="4820" y="4290"/>
                          <a:pt x="4936" y="4368"/>
                          <a:pt x="5053" y="4445"/>
                        </a:cubicBezTo>
                        <a:cubicBezTo>
                          <a:pt x="5172" y="4521"/>
                          <a:pt x="5290" y="4599"/>
                          <a:pt x="5409" y="4679"/>
                        </a:cubicBezTo>
                        <a:cubicBezTo>
                          <a:pt x="5530" y="4757"/>
                          <a:pt x="5652" y="4829"/>
                          <a:pt x="5773" y="4906"/>
                        </a:cubicBezTo>
                        <a:cubicBezTo>
                          <a:pt x="6018" y="5056"/>
                          <a:pt x="6263" y="5212"/>
                          <a:pt x="6514" y="5358"/>
                        </a:cubicBezTo>
                        <a:cubicBezTo>
                          <a:pt x="6641" y="5432"/>
                          <a:pt x="6765" y="5506"/>
                          <a:pt x="6892" y="5580"/>
                        </a:cubicBezTo>
                        <a:lnTo>
                          <a:pt x="7080" y="5690"/>
                        </a:lnTo>
                        <a:lnTo>
                          <a:pt x="7269" y="5799"/>
                        </a:lnTo>
                        <a:cubicBezTo>
                          <a:pt x="7524" y="5941"/>
                          <a:pt x="7779" y="6087"/>
                          <a:pt x="8034" y="6227"/>
                        </a:cubicBezTo>
                        <a:cubicBezTo>
                          <a:pt x="8288" y="6366"/>
                          <a:pt x="8543" y="6502"/>
                          <a:pt x="8796" y="6638"/>
                        </a:cubicBezTo>
                        <a:cubicBezTo>
                          <a:pt x="9306" y="6904"/>
                          <a:pt x="9810" y="7159"/>
                          <a:pt x="10302" y="7399"/>
                        </a:cubicBezTo>
                        <a:cubicBezTo>
                          <a:pt x="10424" y="7459"/>
                          <a:pt x="10547" y="7517"/>
                          <a:pt x="10668" y="7577"/>
                        </a:cubicBezTo>
                        <a:cubicBezTo>
                          <a:pt x="10788" y="7634"/>
                          <a:pt x="10909" y="7690"/>
                          <a:pt x="11029" y="7745"/>
                        </a:cubicBezTo>
                        <a:cubicBezTo>
                          <a:pt x="11148" y="7801"/>
                          <a:pt x="11267" y="7856"/>
                          <a:pt x="11384" y="7910"/>
                        </a:cubicBezTo>
                        <a:cubicBezTo>
                          <a:pt x="11442" y="7935"/>
                          <a:pt x="11500" y="7963"/>
                          <a:pt x="11559" y="7990"/>
                        </a:cubicBezTo>
                        <a:cubicBezTo>
                          <a:pt x="11617" y="8015"/>
                          <a:pt x="11673" y="8041"/>
                          <a:pt x="11732" y="8066"/>
                        </a:cubicBezTo>
                        <a:cubicBezTo>
                          <a:pt x="11961" y="8167"/>
                          <a:pt x="12183" y="8266"/>
                          <a:pt x="12399" y="8361"/>
                        </a:cubicBezTo>
                        <a:cubicBezTo>
                          <a:pt x="12617" y="8453"/>
                          <a:pt x="12829" y="8539"/>
                          <a:pt x="13031" y="8622"/>
                        </a:cubicBezTo>
                        <a:cubicBezTo>
                          <a:pt x="13132" y="8663"/>
                          <a:pt x="13232" y="8704"/>
                          <a:pt x="13327" y="8743"/>
                        </a:cubicBezTo>
                        <a:cubicBezTo>
                          <a:pt x="13424" y="8782"/>
                          <a:pt x="13522" y="8819"/>
                          <a:pt x="13613" y="8854"/>
                        </a:cubicBezTo>
                        <a:cubicBezTo>
                          <a:pt x="13800" y="8926"/>
                          <a:pt x="13977" y="8992"/>
                          <a:pt x="14142" y="9056"/>
                        </a:cubicBezTo>
                        <a:cubicBezTo>
                          <a:pt x="14477" y="9177"/>
                          <a:pt x="14770" y="9276"/>
                          <a:pt x="15012" y="9359"/>
                        </a:cubicBezTo>
                        <a:cubicBezTo>
                          <a:pt x="15255" y="9435"/>
                          <a:pt x="15447" y="9494"/>
                          <a:pt x="15578" y="9535"/>
                        </a:cubicBezTo>
                        <a:cubicBezTo>
                          <a:pt x="15708" y="9573"/>
                          <a:pt x="15778" y="9595"/>
                          <a:pt x="15778" y="9595"/>
                        </a:cubicBezTo>
                        <a:cubicBezTo>
                          <a:pt x="15778" y="9595"/>
                          <a:pt x="15710" y="9568"/>
                          <a:pt x="15584" y="9515"/>
                        </a:cubicBezTo>
                        <a:cubicBezTo>
                          <a:pt x="15457" y="9463"/>
                          <a:pt x="15272" y="9387"/>
                          <a:pt x="15037" y="9291"/>
                        </a:cubicBezTo>
                        <a:cubicBezTo>
                          <a:pt x="14804" y="9190"/>
                          <a:pt x="14520" y="9068"/>
                          <a:pt x="14195" y="8928"/>
                        </a:cubicBezTo>
                        <a:cubicBezTo>
                          <a:pt x="14033" y="8854"/>
                          <a:pt x="13862" y="8776"/>
                          <a:pt x="13681" y="8692"/>
                        </a:cubicBezTo>
                        <a:cubicBezTo>
                          <a:pt x="13592" y="8651"/>
                          <a:pt x="13498" y="8611"/>
                          <a:pt x="13403" y="8568"/>
                        </a:cubicBezTo>
                        <a:cubicBezTo>
                          <a:pt x="13309" y="8523"/>
                          <a:pt x="13212" y="8478"/>
                          <a:pt x="13113" y="8432"/>
                        </a:cubicBezTo>
                        <a:cubicBezTo>
                          <a:pt x="12916" y="8338"/>
                          <a:pt x="12710" y="8243"/>
                          <a:pt x="12500" y="8140"/>
                        </a:cubicBezTo>
                        <a:cubicBezTo>
                          <a:pt x="12288" y="8037"/>
                          <a:pt x="12070" y="7932"/>
                          <a:pt x="11847" y="7823"/>
                        </a:cubicBezTo>
                        <a:cubicBezTo>
                          <a:pt x="11790" y="7795"/>
                          <a:pt x="11734" y="7766"/>
                          <a:pt x="11677" y="7739"/>
                        </a:cubicBezTo>
                        <a:cubicBezTo>
                          <a:pt x="11621" y="7712"/>
                          <a:pt x="11562" y="7683"/>
                          <a:pt x="11506" y="7653"/>
                        </a:cubicBezTo>
                        <a:cubicBezTo>
                          <a:pt x="11391" y="7595"/>
                          <a:pt x="11277" y="7537"/>
                          <a:pt x="11160" y="7478"/>
                        </a:cubicBezTo>
                        <a:cubicBezTo>
                          <a:pt x="11043" y="7418"/>
                          <a:pt x="10924" y="7358"/>
                          <a:pt x="10806" y="7299"/>
                        </a:cubicBezTo>
                        <a:cubicBezTo>
                          <a:pt x="10685" y="7237"/>
                          <a:pt x="10566" y="7177"/>
                          <a:pt x="10446" y="7113"/>
                        </a:cubicBezTo>
                        <a:cubicBezTo>
                          <a:pt x="10325" y="7050"/>
                          <a:pt x="10203" y="6988"/>
                          <a:pt x="10080" y="6924"/>
                        </a:cubicBezTo>
                        <a:cubicBezTo>
                          <a:pt x="10018" y="6893"/>
                          <a:pt x="9958" y="6860"/>
                          <a:pt x="9895" y="6829"/>
                        </a:cubicBezTo>
                        <a:cubicBezTo>
                          <a:pt x="9833" y="6795"/>
                          <a:pt x="9773" y="6762"/>
                          <a:pt x="9710" y="6729"/>
                        </a:cubicBezTo>
                        <a:cubicBezTo>
                          <a:pt x="9463" y="6597"/>
                          <a:pt x="9214" y="6463"/>
                          <a:pt x="8961" y="6329"/>
                        </a:cubicBezTo>
                        <a:cubicBezTo>
                          <a:pt x="8712" y="6190"/>
                          <a:pt x="8460" y="6052"/>
                          <a:pt x="8207" y="5912"/>
                        </a:cubicBezTo>
                        <a:cubicBezTo>
                          <a:pt x="7954" y="5772"/>
                          <a:pt x="7703" y="5628"/>
                          <a:pt x="7450" y="5486"/>
                        </a:cubicBezTo>
                        <a:lnTo>
                          <a:pt x="7259" y="5379"/>
                        </a:lnTo>
                        <a:lnTo>
                          <a:pt x="7072" y="5268"/>
                        </a:lnTo>
                        <a:cubicBezTo>
                          <a:pt x="6946" y="5196"/>
                          <a:pt x="6822" y="5122"/>
                          <a:pt x="6697" y="5050"/>
                        </a:cubicBezTo>
                        <a:cubicBezTo>
                          <a:pt x="6446" y="4905"/>
                          <a:pt x="6201" y="4755"/>
                          <a:pt x="5958" y="4607"/>
                        </a:cubicBezTo>
                        <a:cubicBezTo>
                          <a:pt x="5835" y="4533"/>
                          <a:pt x="5713" y="4461"/>
                          <a:pt x="5594" y="4385"/>
                        </a:cubicBezTo>
                        <a:cubicBezTo>
                          <a:pt x="5473" y="4311"/>
                          <a:pt x="5355" y="4237"/>
                          <a:pt x="5236" y="4161"/>
                        </a:cubicBezTo>
                        <a:cubicBezTo>
                          <a:pt x="5117" y="4087"/>
                          <a:pt x="4999" y="4014"/>
                          <a:pt x="4882" y="3942"/>
                        </a:cubicBezTo>
                        <a:cubicBezTo>
                          <a:pt x="4767" y="3866"/>
                          <a:pt x="4652" y="3790"/>
                          <a:pt x="4540" y="3714"/>
                        </a:cubicBezTo>
                        <a:cubicBezTo>
                          <a:pt x="4427" y="3640"/>
                          <a:pt x="4314" y="3566"/>
                          <a:pt x="4203" y="3492"/>
                        </a:cubicBezTo>
                        <a:cubicBezTo>
                          <a:pt x="4094" y="3416"/>
                          <a:pt x="3985" y="3342"/>
                          <a:pt x="3878" y="3268"/>
                        </a:cubicBezTo>
                        <a:cubicBezTo>
                          <a:pt x="3771" y="3194"/>
                          <a:pt x="3666" y="3121"/>
                          <a:pt x="3561" y="3049"/>
                        </a:cubicBezTo>
                        <a:cubicBezTo>
                          <a:pt x="3458" y="2973"/>
                          <a:pt x="3357" y="2897"/>
                          <a:pt x="3256" y="2821"/>
                        </a:cubicBezTo>
                        <a:cubicBezTo>
                          <a:pt x="3207" y="2784"/>
                          <a:pt x="3156" y="2747"/>
                          <a:pt x="3108" y="2710"/>
                        </a:cubicBezTo>
                        <a:cubicBezTo>
                          <a:pt x="3082" y="2693"/>
                          <a:pt x="3057" y="2673"/>
                          <a:pt x="3034" y="2656"/>
                        </a:cubicBezTo>
                        <a:lnTo>
                          <a:pt x="2997" y="2628"/>
                        </a:lnTo>
                        <a:lnTo>
                          <a:pt x="2979" y="2615"/>
                        </a:lnTo>
                        <a:lnTo>
                          <a:pt x="2964" y="2601"/>
                        </a:lnTo>
                        <a:cubicBezTo>
                          <a:pt x="2870" y="2525"/>
                          <a:pt x="2779" y="2451"/>
                          <a:pt x="2688" y="2377"/>
                        </a:cubicBezTo>
                        <a:cubicBezTo>
                          <a:pt x="2666" y="2358"/>
                          <a:pt x="2643" y="2340"/>
                          <a:pt x="2621" y="2323"/>
                        </a:cubicBezTo>
                        <a:cubicBezTo>
                          <a:pt x="2598" y="2303"/>
                          <a:pt x="2577" y="2284"/>
                          <a:pt x="2555" y="2267"/>
                        </a:cubicBezTo>
                        <a:cubicBezTo>
                          <a:pt x="2510" y="2228"/>
                          <a:pt x="2468" y="2191"/>
                          <a:pt x="2425" y="2154"/>
                        </a:cubicBezTo>
                        <a:cubicBezTo>
                          <a:pt x="2339" y="2080"/>
                          <a:pt x="2256" y="2008"/>
                          <a:pt x="2172" y="1938"/>
                        </a:cubicBezTo>
                        <a:cubicBezTo>
                          <a:pt x="2009" y="1794"/>
                          <a:pt x="1853" y="1654"/>
                          <a:pt x="1703" y="1523"/>
                        </a:cubicBezTo>
                        <a:cubicBezTo>
                          <a:pt x="1555" y="1391"/>
                          <a:pt x="1415" y="1265"/>
                          <a:pt x="1281" y="1148"/>
                        </a:cubicBezTo>
                        <a:cubicBezTo>
                          <a:pt x="1018" y="911"/>
                          <a:pt x="787" y="704"/>
                          <a:pt x="598" y="535"/>
                        </a:cubicBezTo>
                        <a:cubicBezTo>
                          <a:pt x="217" y="195"/>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3" name="Google Shape;338;g24fa152ecfb_0_3768"/>
                  <p:cNvSpPr/>
                  <p:nvPr/>
                </p:nvSpPr>
                <p:spPr>
                  <a:xfrm rot="964200" flipH="1">
                    <a:off x="11612520" y="1093320"/>
                    <a:ext cx="168480" cy="699120"/>
                  </a:xfrm>
                  <a:custGeom>
                    <a:avLst/>
                    <a:gdLst/>
                    <a:ahLst/>
                    <a:cxnLst/>
                    <a:rect l="l" t="t" r="r" b="b"/>
                    <a:pathLst>
                      <a:path w="5066" h="20990">
                        <a:moveTo>
                          <a:pt x="833" y="0"/>
                        </a:moveTo>
                        <a:cubicBezTo>
                          <a:pt x="1778" y="2580"/>
                          <a:pt x="788" y="5418"/>
                          <a:pt x="959" y="6694"/>
                        </a:cubicBezTo>
                        <a:cubicBezTo>
                          <a:pt x="1407" y="10040"/>
                          <a:pt x="0" y="13250"/>
                          <a:pt x="494" y="15558"/>
                        </a:cubicBezTo>
                        <a:cubicBezTo>
                          <a:pt x="990" y="17865"/>
                          <a:pt x="2930" y="20989"/>
                          <a:pt x="2930" y="20989"/>
                        </a:cubicBezTo>
                        <a:cubicBezTo>
                          <a:pt x="2889" y="18320"/>
                          <a:pt x="5066" y="12941"/>
                          <a:pt x="4527" y="10046"/>
                        </a:cubicBezTo>
                        <a:cubicBezTo>
                          <a:pt x="3988" y="7150"/>
                          <a:pt x="833" y="1"/>
                          <a:pt x="83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4" name="Google Shape;339;g24fa152ecfb_0_3768"/>
                  <p:cNvSpPr/>
                  <p:nvPr/>
                </p:nvSpPr>
                <p:spPr>
                  <a:xfrm rot="964200" flipH="1">
                    <a:off x="11742480" y="923760"/>
                    <a:ext cx="164520" cy="651600"/>
                  </a:xfrm>
                  <a:custGeom>
                    <a:avLst/>
                    <a:gdLst/>
                    <a:ahLst/>
                    <a:cxnLst/>
                    <a:rect l="l" t="t" r="r" b="b"/>
                    <a:pathLst>
                      <a:path w="4944" h="19544">
                        <a:moveTo>
                          <a:pt x="1" y="0"/>
                        </a:moveTo>
                        <a:cubicBezTo>
                          <a:pt x="1" y="0"/>
                          <a:pt x="536" y="1158"/>
                          <a:pt x="1341" y="2897"/>
                        </a:cubicBezTo>
                        <a:cubicBezTo>
                          <a:pt x="1442" y="3113"/>
                          <a:pt x="1543" y="3340"/>
                          <a:pt x="1650" y="3576"/>
                        </a:cubicBezTo>
                        <a:cubicBezTo>
                          <a:pt x="1755" y="3811"/>
                          <a:pt x="1870" y="4052"/>
                          <a:pt x="1979" y="4303"/>
                        </a:cubicBezTo>
                        <a:cubicBezTo>
                          <a:pt x="2090" y="4552"/>
                          <a:pt x="2205" y="4811"/>
                          <a:pt x="2322" y="5074"/>
                        </a:cubicBezTo>
                        <a:cubicBezTo>
                          <a:pt x="2432" y="5338"/>
                          <a:pt x="2547" y="5607"/>
                          <a:pt x="2664" y="5881"/>
                        </a:cubicBezTo>
                        <a:cubicBezTo>
                          <a:pt x="2678" y="5914"/>
                          <a:pt x="2693" y="5949"/>
                          <a:pt x="2707" y="5982"/>
                        </a:cubicBezTo>
                        <a:cubicBezTo>
                          <a:pt x="2720" y="6017"/>
                          <a:pt x="2734" y="6052"/>
                          <a:pt x="2748" y="6087"/>
                        </a:cubicBezTo>
                        <a:cubicBezTo>
                          <a:pt x="2775" y="6157"/>
                          <a:pt x="2804" y="6227"/>
                          <a:pt x="2831" y="6299"/>
                        </a:cubicBezTo>
                        <a:cubicBezTo>
                          <a:pt x="2857" y="6369"/>
                          <a:pt x="2882" y="6439"/>
                          <a:pt x="2907" y="6509"/>
                        </a:cubicBezTo>
                        <a:cubicBezTo>
                          <a:pt x="2932" y="6581"/>
                          <a:pt x="2960" y="6651"/>
                          <a:pt x="2983" y="6723"/>
                        </a:cubicBezTo>
                        <a:cubicBezTo>
                          <a:pt x="3032" y="6869"/>
                          <a:pt x="3082" y="7013"/>
                          <a:pt x="3127" y="7161"/>
                        </a:cubicBezTo>
                        <a:cubicBezTo>
                          <a:pt x="3150" y="7235"/>
                          <a:pt x="3174" y="7309"/>
                          <a:pt x="3197" y="7383"/>
                        </a:cubicBezTo>
                        <a:cubicBezTo>
                          <a:pt x="3218" y="7457"/>
                          <a:pt x="3240" y="7533"/>
                          <a:pt x="3263" y="7607"/>
                        </a:cubicBezTo>
                        <a:cubicBezTo>
                          <a:pt x="3438" y="8204"/>
                          <a:pt x="3594" y="8821"/>
                          <a:pt x="3732" y="9439"/>
                        </a:cubicBezTo>
                        <a:cubicBezTo>
                          <a:pt x="3874" y="10058"/>
                          <a:pt x="3995" y="10682"/>
                          <a:pt x="4104" y="11299"/>
                        </a:cubicBezTo>
                        <a:cubicBezTo>
                          <a:pt x="4129" y="11453"/>
                          <a:pt x="4156" y="11606"/>
                          <a:pt x="4181" y="11760"/>
                        </a:cubicBezTo>
                        <a:cubicBezTo>
                          <a:pt x="4207" y="11912"/>
                          <a:pt x="4232" y="12066"/>
                          <a:pt x="4257" y="12215"/>
                        </a:cubicBezTo>
                        <a:cubicBezTo>
                          <a:pt x="4279" y="12367"/>
                          <a:pt x="4302" y="12519"/>
                          <a:pt x="4325" y="12669"/>
                        </a:cubicBezTo>
                        <a:cubicBezTo>
                          <a:pt x="4347" y="12818"/>
                          <a:pt x="4368" y="12966"/>
                          <a:pt x="4388" y="13114"/>
                        </a:cubicBezTo>
                        <a:cubicBezTo>
                          <a:pt x="4467" y="13705"/>
                          <a:pt x="4537" y="14277"/>
                          <a:pt x="4594" y="14822"/>
                        </a:cubicBezTo>
                        <a:cubicBezTo>
                          <a:pt x="4607" y="14958"/>
                          <a:pt x="4621" y="15093"/>
                          <a:pt x="4633" y="15225"/>
                        </a:cubicBezTo>
                        <a:cubicBezTo>
                          <a:pt x="4644" y="15357"/>
                          <a:pt x="4656" y="15487"/>
                          <a:pt x="4668" y="15616"/>
                        </a:cubicBezTo>
                        <a:cubicBezTo>
                          <a:pt x="4691" y="15873"/>
                          <a:pt x="4709" y="16120"/>
                          <a:pt x="4728" y="16359"/>
                        </a:cubicBezTo>
                        <a:cubicBezTo>
                          <a:pt x="4742" y="16596"/>
                          <a:pt x="4757" y="16824"/>
                          <a:pt x="4767" y="17042"/>
                        </a:cubicBezTo>
                        <a:cubicBezTo>
                          <a:pt x="4781" y="17260"/>
                          <a:pt x="4788" y="17466"/>
                          <a:pt x="4796" y="17661"/>
                        </a:cubicBezTo>
                        <a:cubicBezTo>
                          <a:pt x="4802" y="17853"/>
                          <a:pt x="4808" y="18036"/>
                          <a:pt x="4810" y="18203"/>
                        </a:cubicBezTo>
                        <a:cubicBezTo>
                          <a:pt x="4812" y="18287"/>
                          <a:pt x="4814" y="18369"/>
                          <a:pt x="4814" y="18445"/>
                        </a:cubicBezTo>
                        <a:cubicBezTo>
                          <a:pt x="4814" y="18522"/>
                          <a:pt x="4816" y="18596"/>
                          <a:pt x="4816" y="18666"/>
                        </a:cubicBezTo>
                        <a:cubicBezTo>
                          <a:pt x="4816" y="18804"/>
                          <a:pt x="4814" y="18929"/>
                          <a:pt x="4812" y="19038"/>
                        </a:cubicBezTo>
                        <a:cubicBezTo>
                          <a:pt x="4812" y="19092"/>
                          <a:pt x="4812" y="19143"/>
                          <a:pt x="4812" y="19190"/>
                        </a:cubicBezTo>
                        <a:cubicBezTo>
                          <a:pt x="4810" y="19234"/>
                          <a:pt x="4808" y="19277"/>
                          <a:pt x="4808" y="19314"/>
                        </a:cubicBezTo>
                        <a:cubicBezTo>
                          <a:pt x="4804" y="19464"/>
                          <a:pt x="4802" y="19544"/>
                          <a:pt x="4802" y="19544"/>
                        </a:cubicBezTo>
                        <a:cubicBezTo>
                          <a:pt x="4802" y="19544"/>
                          <a:pt x="4810" y="19464"/>
                          <a:pt x="4827" y="19316"/>
                        </a:cubicBezTo>
                        <a:cubicBezTo>
                          <a:pt x="4833" y="19277"/>
                          <a:pt x="4837" y="19236"/>
                          <a:pt x="4843" y="19192"/>
                        </a:cubicBezTo>
                        <a:cubicBezTo>
                          <a:pt x="4847" y="19145"/>
                          <a:pt x="4851" y="19094"/>
                          <a:pt x="4856" y="19040"/>
                        </a:cubicBezTo>
                        <a:cubicBezTo>
                          <a:pt x="4866" y="18933"/>
                          <a:pt x="4878" y="18808"/>
                          <a:pt x="4888" y="18668"/>
                        </a:cubicBezTo>
                        <a:cubicBezTo>
                          <a:pt x="4891" y="18598"/>
                          <a:pt x="4897" y="18524"/>
                          <a:pt x="4901" y="18448"/>
                        </a:cubicBezTo>
                        <a:cubicBezTo>
                          <a:pt x="4907" y="18371"/>
                          <a:pt x="4911" y="18289"/>
                          <a:pt x="4915" y="18205"/>
                        </a:cubicBezTo>
                        <a:cubicBezTo>
                          <a:pt x="4925" y="18036"/>
                          <a:pt x="4928" y="17855"/>
                          <a:pt x="4934" y="17659"/>
                        </a:cubicBezTo>
                        <a:cubicBezTo>
                          <a:pt x="4938" y="17464"/>
                          <a:pt x="4944" y="17256"/>
                          <a:pt x="4942" y="17038"/>
                        </a:cubicBezTo>
                        <a:cubicBezTo>
                          <a:pt x="4944" y="16818"/>
                          <a:pt x="4938" y="16589"/>
                          <a:pt x="4934" y="16349"/>
                        </a:cubicBezTo>
                        <a:cubicBezTo>
                          <a:pt x="4928" y="16108"/>
                          <a:pt x="4921" y="15859"/>
                          <a:pt x="4909" y="15600"/>
                        </a:cubicBezTo>
                        <a:cubicBezTo>
                          <a:pt x="4905" y="15470"/>
                          <a:pt x="4897" y="15340"/>
                          <a:pt x="4888" y="15205"/>
                        </a:cubicBezTo>
                        <a:cubicBezTo>
                          <a:pt x="4882" y="15071"/>
                          <a:pt x="4872" y="14937"/>
                          <a:pt x="4862" y="14799"/>
                        </a:cubicBezTo>
                        <a:cubicBezTo>
                          <a:pt x="4825" y="14250"/>
                          <a:pt x="4775" y="13670"/>
                          <a:pt x="4705" y="13075"/>
                        </a:cubicBezTo>
                        <a:cubicBezTo>
                          <a:pt x="4687" y="12925"/>
                          <a:pt x="4668" y="12776"/>
                          <a:pt x="4650" y="12624"/>
                        </a:cubicBezTo>
                        <a:cubicBezTo>
                          <a:pt x="4631" y="12472"/>
                          <a:pt x="4609" y="12320"/>
                          <a:pt x="4590" y="12167"/>
                        </a:cubicBezTo>
                        <a:cubicBezTo>
                          <a:pt x="4569" y="12015"/>
                          <a:pt x="4545" y="11859"/>
                          <a:pt x="4524" y="11706"/>
                        </a:cubicBezTo>
                        <a:cubicBezTo>
                          <a:pt x="4498" y="11550"/>
                          <a:pt x="4475" y="11396"/>
                          <a:pt x="4450" y="11241"/>
                        </a:cubicBezTo>
                        <a:cubicBezTo>
                          <a:pt x="4347" y="10616"/>
                          <a:pt x="4226" y="9986"/>
                          <a:pt x="4086" y="9359"/>
                        </a:cubicBezTo>
                        <a:cubicBezTo>
                          <a:pt x="3944" y="8735"/>
                          <a:pt x="3785" y="8110"/>
                          <a:pt x="3598" y="7505"/>
                        </a:cubicBezTo>
                        <a:cubicBezTo>
                          <a:pt x="3574" y="7430"/>
                          <a:pt x="3551" y="7354"/>
                          <a:pt x="3528" y="7280"/>
                        </a:cubicBezTo>
                        <a:cubicBezTo>
                          <a:pt x="3504" y="7204"/>
                          <a:pt x="3479" y="7130"/>
                          <a:pt x="3456" y="7054"/>
                        </a:cubicBezTo>
                        <a:cubicBezTo>
                          <a:pt x="3407" y="6906"/>
                          <a:pt x="3353" y="6758"/>
                          <a:pt x="3300" y="6613"/>
                        </a:cubicBezTo>
                        <a:cubicBezTo>
                          <a:pt x="3275" y="6539"/>
                          <a:pt x="3246" y="6467"/>
                          <a:pt x="3218" y="6393"/>
                        </a:cubicBezTo>
                        <a:cubicBezTo>
                          <a:pt x="3189" y="6321"/>
                          <a:pt x="3162" y="6249"/>
                          <a:pt x="3135" y="6177"/>
                        </a:cubicBezTo>
                        <a:cubicBezTo>
                          <a:pt x="3106" y="6107"/>
                          <a:pt x="3076" y="6037"/>
                          <a:pt x="3047" y="5967"/>
                        </a:cubicBezTo>
                        <a:cubicBezTo>
                          <a:pt x="3032" y="5932"/>
                          <a:pt x="3018" y="5897"/>
                          <a:pt x="3004" y="5862"/>
                        </a:cubicBezTo>
                        <a:cubicBezTo>
                          <a:pt x="2989" y="5827"/>
                          <a:pt x="2973" y="5792"/>
                          <a:pt x="2958" y="5757"/>
                        </a:cubicBezTo>
                        <a:cubicBezTo>
                          <a:pt x="2833" y="5484"/>
                          <a:pt x="2713" y="5214"/>
                          <a:pt x="2592" y="4951"/>
                        </a:cubicBezTo>
                        <a:cubicBezTo>
                          <a:pt x="2466" y="4690"/>
                          <a:pt x="2343" y="4436"/>
                          <a:pt x="2224" y="4189"/>
                        </a:cubicBezTo>
                        <a:cubicBezTo>
                          <a:pt x="2193" y="4126"/>
                          <a:pt x="2164" y="4066"/>
                          <a:pt x="2135" y="4004"/>
                        </a:cubicBezTo>
                        <a:cubicBezTo>
                          <a:pt x="2104" y="3943"/>
                          <a:pt x="2074" y="3883"/>
                          <a:pt x="2043" y="3825"/>
                        </a:cubicBezTo>
                        <a:cubicBezTo>
                          <a:pt x="1985" y="3704"/>
                          <a:pt x="1925" y="3587"/>
                          <a:pt x="1866" y="3473"/>
                        </a:cubicBezTo>
                        <a:cubicBezTo>
                          <a:pt x="1750" y="3241"/>
                          <a:pt x="1639" y="3017"/>
                          <a:pt x="1526" y="2805"/>
                        </a:cubicBezTo>
                        <a:cubicBezTo>
                          <a:pt x="1415" y="2593"/>
                          <a:pt x="1310" y="2391"/>
                          <a:pt x="1209" y="2196"/>
                        </a:cubicBezTo>
                        <a:cubicBezTo>
                          <a:pt x="1106" y="2004"/>
                          <a:pt x="1008" y="1821"/>
                          <a:pt x="915" y="1650"/>
                        </a:cubicBezTo>
                        <a:cubicBezTo>
                          <a:pt x="732" y="1305"/>
                          <a:pt x="567" y="1010"/>
                          <a:pt x="433" y="765"/>
                        </a:cubicBezTo>
                        <a:cubicBezTo>
                          <a:pt x="298" y="519"/>
                          <a:pt x="187" y="329"/>
                          <a:pt x="115" y="198"/>
                        </a:cubicBezTo>
                        <a:cubicBezTo>
                          <a:pt x="40" y="68"/>
                          <a:pt x="1" y="0"/>
                          <a:pt x="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5" name="Google Shape;340;g24fa152ecfb_0_3768"/>
                  <p:cNvSpPr/>
                  <p:nvPr/>
                </p:nvSpPr>
                <p:spPr>
                  <a:xfrm rot="964200" flipH="1">
                    <a:off x="12133440" y="711000"/>
                    <a:ext cx="197640" cy="737280"/>
                  </a:xfrm>
                  <a:custGeom>
                    <a:avLst/>
                    <a:gdLst/>
                    <a:ahLst/>
                    <a:cxnLst/>
                    <a:rect l="l" t="t" r="r" b="b"/>
                    <a:pathLst>
                      <a:path w="5942" h="22126">
                        <a:moveTo>
                          <a:pt x="0" y="0"/>
                        </a:moveTo>
                        <a:cubicBezTo>
                          <a:pt x="2531" y="3652"/>
                          <a:pt x="607" y="4480"/>
                          <a:pt x="1469" y="7484"/>
                        </a:cubicBezTo>
                        <a:cubicBezTo>
                          <a:pt x="1945" y="9144"/>
                          <a:pt x="1358" y="12052"/>
                          <a:pt x="1724" y="14840"/>
                        </a:cubicBezTo>
                        <a:cubicBezTo>
                          <a:pt x="2089" y="17628"/>
                          <a:pt x="3659" y="22125"/>
                          <a:pt x="3659" y="22125"/>
                        </a:cubicBezTo>
                        <a:cubicBezTo>
                          <a:pt x="3759" y="20590"/>
                          <a:pt x="4576" y="19147"/>
                          <a:pt x="5245" y="17196"/>
                        </a:cubicBezTo>
                        <a:cubicBezTo>
                          <a:pt x="5914" y="15244"/>
                          <a:pt x="5941" y="11256"/>
                          <a:pt x="4535" y="7043"/>
                        </a:cubicBezTo>
                        <a:cubicBezTo>
                          <a:pt x="3126" y="2829"/>
                          <a:pt x="0" y="0"/>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6" name="Google Shape;341;g24fa152ecfb_0_3768"/>
                  <p:cNvSpPr/>
                  <p:nvPr/>
                </p:nvSpPr>
                <p:spPr>
                  <a:xfrm rot="964200" flipH="1">
                    <a:off x="12073320" y="509400"/>
                    <a:ext cx="477720" cy="110520"/>
                  </a:xfrm>
                  <a:custGeom>
                    <a:avLst/>
                    <a:gdLst/>
                    <a:ahLst/>
                    <a:cxnLst/>
                    <a:rect l="l" t="t" r="r" b="b"/>
                    <a:pathLst>
                      <a:path w="14343" h="3329">
                        <a:moveTo>
                          <a:pt x="11492" y="0"/>
                        </a:moveTo>
                        <a:cubicBezTo>
                          <a:pt x="10769" y="0"/>
                          <a:pt x="10024" y="40"/>
                          <a:pt x="9413" y="160"/>
                        </a:cubicBezTo>
                        <a:cubicBezTo>
                          <a:pt x="7772" y="480"/>
                          <a:pt x="4574" y="1850"/>
                          <a:pt x="1292" y="1850"/>
                        </a:cubicBezTo>
                        <a:cubicBezTo>
                          <a:pt x="862" y="1850"/>
                          <a:pt x="430" y="1827"/>
                          <a:pt x="1" y="1774"/>
                        </a:cubicBezTo>
                        <a:lnTo>
                          <a:pt x="1" y="1774"/>
                        </a:lnTo>
                        <a:cubicBezTo>
                          <a:pt x="1" y="1774"/>
                          <a:pt x="3800" y="3231"/>
                          <a:pt x="6242" y="3325"/>
                        </a:cubicBezTo>
                        <a:cubicBezTo>
                          <a:pt x="6313" y="3328"/>
                          <a:pt x="6384" y="3329"/>
                          <a:pt x="6454" y="3329"/>
                        </a:cubicBezTo>
                        <a:cubicBezTo>
                          <a:pt x="8773" y="3329"/>
                          <a:pt x="10247" y="1871"/>
                          <a:pt x="10992" y="1790"/>
                        </a:cubicBezTo>
                        <a:cubicBezTo>
                          <a:pt x="11763" y="1704"/>
                          <a:pt x="14342" y="166"/>
                          <a:pt x="14342" y="166"/>
                        </a:cubicBezTo>
                        <a:cubicBezTo>
                          <a:pt x="14342" y="166"/>
                          <a:pt x="12961" y="0"/>
                          <a:pt x="11492"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7" name="Google Shape;342;g24fa152ecfb_0_3768"/>
                  <p:cNvSpPr/>
                  <p:nvPr/>
                </p:nvSpPr>
                <p:spPr>
                  <a:xfrm rot="964200" flipH="1">
                    <a:off x="12246120" y="589680"/>
                    <a:ext cx="296640" cy="29880"/>
                  </a:xfrm>
                  <a:custGeom>
                    <a:avLst/>
                    <a:gdLst/>
                    <a:ahLst/>
                    <a:cxnLst/>
                    <a:rect l="l" t="t" r="r" b="b"/>
                    <a:pathLst>
                      <a:path w="8913" h="902">
                        <a:moveTo>
                          <a:pt x="8913" y="0"/>
                        </a:moveTo>
                        <a:cubicBezTo>
                          <a:pt x="8913" y="0"/>
                          <a:pt x="8878" y="10"/>
                          <a:pt x="8814" y="26"/>
                        </a:cubicBezTo>
                        <a:cubicBezTo>
                          <a:pt x="8749" y="43"/>
                          <a:pt x="8654" y="65"/>
                          <a:pt x="8533" y="92"/>
                        </a:cubicBezTo>
                        <a:cubicBezTo>
                          <a:pt x="8413" y="117"/>
                          <a:pt x="8267" y="148"/>
                          <a:pt x="8098" y="181"/>
                        </a:cubicBezTo>
                        <a:cubicBezTo>
                          <a:pt x="7928" y="214"/>
                          <a:pt x="7738" y="246"/>
                          <a:pt x="7530" y="281"/>
                        </a:cubicBezTo>
                        <a:cubicBezTo>
                          <a:pt x="7323" y="316"/>
                          <a:pt x="7096" y="345"/>
                          <a:pt x="6858" y="378"/>
                        </a:cubicBezTo>
                        <a:cubicBezTo>
                          <a:pt x="6738" y="390"/>
                          <a:pt x="6615" y="409"/>
                          <a:pt x="6491" y="421"/>
                        </a:cubicBezTo>
                        <a:cubicBezTo>
                          <a:pt x="6427" y="427"/>
                          <a:pt x="6364" y="434"/>
                          <a:pt x="6300" y="440"/>
                        </a:cubicBezTo>
                        <a:cubicBezTo>
                          <a:pt x="6236" y="446"/>
                          <a:pt x="6170" y="452"/>
                          <a:pt x="6106" y="458"/>
                        </a:cubicBezTo>
                        <a:cubicBezTo>
                          <a:pt x="5975" y="471"/>
                          <a:pt x="5841" y="479"/>
                          <a:pt x="5707" y="491"/>
                        </a:cubicBezTo>
                        <a:cubicBezTo>
                          <a:pt x="5573" y="499"/>
                          <a:pt x="5436" y="506"/>
                          <a:pt x="5298" y="516"/>
                        </a:cubicBezTo>
                        <a:cubicBezTo>
                          <a:pt x="5162" y="520"/>
                          <a:pt x="5022" y="530"/>
                          <a:pt x="4884" y="532"/>
                        </a:cubicBezTo>
                        <a:cubicBezTo>
                          <a:pt x="4814" y="534"/>
                          <a:pt x="4744" y="535"/>
                          <a:pt x="4674" y="537"/>
                        </a:cubicBezTo>
                        <a:cubicBezTo>
                          <a:pt x="4640" y="538"/>
                          <a:pt x="4605" y="538"/>
                          <a:pt x="4570" y="538"/>
                        </a:cubicBezTo>
                        <a:cubicBezTo>
                          <a:pt x="4536" y="538"/>
                          <a:pt x="4501" y="538"/>
                          <a:pt x="4466" y="539"/>
                        </a:cubicBezTo>
                        <a:lnTo>
                          <a:pt x="4256" y="541"/>
                        </a:lnTo>
                        <a:cubicBezTo>
                          <a:pt x="4186" y="541"/>
                          <a:pt x="4115" y="539"/>
                          <a:pt x="4047" y="539"/>
                        </a:cubicBezTo>
                        <a:cubicBezTo>
                          <a:pt x="3977" y="537"/>
                          <a:pt x="3907" y="537"/>
                          <a:pt x="3839" y="535"/>
                        </a:cubicBezTo>
                        <a:cubicBezTo>
                          <a:pt x="3769" y="534"/>
                          <a:pt x="3701" y="532"/>
                          <a:pt x="3631" y="530"/>
                        </a:cubicBezTo>
                        <a:cubicBezTo>
                          <a:pt x="3357" y="520"/>
                          <a:pt x="3086" y="506"/>
                          <a:pt x="2824" y="487"/>
                        </a:cubicBezTo>
                        <a:cubicBezTo>
                          <a:pt x="2693" y="481"/>
                          <a:pt x="2565" y="467"/>
                          <a:pt x="2439" y="456"/>
                        </a:cubicBezTo>
                        <a:cubicBezTo>
                          <a:pt x="2376" y="452"/>
                          <a:pt x="2314" y="446"/>
                          <a:pt x="2252" y="440"/>
                        </a:cubicBezTo>
                        <a:cubicBezTo>
                          <a:pt x="2191" y="432"/>
                          <a:pt x="2129" y="427"/>
                          <a:pt x="2071" y="421"/>
                        </a:cubicBezTo>
                        <a:cubicBezTo>
                          <a:pt x="1830" y="397"/>
                          <a:pt x="1604" y="364"/>
                          <a:pt x="1396" y="339"/>
                        </a:cubicBezTo>
                        <a:cubicBezTo>
                          <a:pt x="1291" y="323"/>
                          <a:pt x="1192" y="308"/>
                          <a:pt x="1096" y="294"/>
                        </a:cubicBezTo>
                        <a:cubicBezTo>
                          <a:pt x="1048" y="288"/>
                          <a:pt x="1001" y="281"/>
                          <a:pt x="956" y="275"/>
                        </a:cubicBezTo>
                        <a:cubicBezTo>
                          <a:pt x="911" y="269"/>
                          <a:pt x="869" y="259"/>
                          <a:pt x="826" y="253"/>
                        </a:cubicBezTo>
                        <a:cubicBezTo>
                          <a:pt x="740" y="240"/>
                          <a:pt x="662" y="224"/>
                          <a:pt x="588" y="213"/>
                        </a:cubicBezTo>
                        <a:cubicBezTo>
                          <a:pt x="551" y="207"/>
                          <a:pt x="515" y="203"/>
                          <a:pt x="481" y="197"/>
                        </a:cubicBezTo>
                        <a:cubicBezTo>
                          <a:pt x="448" y="191"/>
                          <a:pt x="415" y="185"/>
                          <a:pt x="386" y="179"/>
                        </a:cubicBezTo>
                        <a:cubicBezTo>
                          <a:pt x="264" y="156"/>
                          <a:pt x="168" y="141"/>
                          <a:pt x="102" y="129"/>
                        </a:cubicBezTo>
                        <a:cubicBezTo>
                          <a:pt x="36" y="117"/>
                          <a:pt x="1" y="111"/>
                          <a:pt x="1" y="111"/>
                        </a:cubicBezTo>
                        <a:lnTo>
                          <a:pt x="1" y="111"/>
                        </a:lnTo>
                        <a:cubicBezTo>
                          <a:pt x="1" y="111"/>
                          <a:pt x="34" y="125"/>
                          <a:pt x="96" y="148"/>
                        </a:cubicBezTo>
                        <a:cubicBezTo>
                          <a:pt x="159" y="172"/>
                          <a:pt x="250" y="207"/>
                          <a:pt x="367" y="248"/>
                        </a:cubicBezTo>
                        <a:cubicBezTo>
                          <a:pt x="396" y="259"/>
                          <a:pt x="427" y="271"/>
                          <a:pt x="460" y="281"/>
                        </a:cubicBezTo>
                        <a:cubicBezTo>
                          <a:pt x="493" y="292"/>
                          <a:pt x="526" y="304"/>
                          <a:pt x="563" y="316"/>
                        </a:cubicBezTo>
                        <a:cubicBezTo>
                          <a:pt x="633" y="339"/>
                          <a:pt x="711" y="362"/>
                          <a:pt x="795" y="388"/>
                        </a:cubicBezTo>
                        <a:cubicBezTo>
                          <a:pt x="836" y="401"/>
                          <a:pt x="878" y="415"/>
                          <a:pt x="923" y="427"/>
                        </a:cubicBezTo>
                        <a:cubicBezTo>
                          <a:pt x="966" y="440"/>
                          <a:pt x="1013" y="452"/>
                          <a:pt x="1059" y="465"/>
                        </a:cubicBezTo>
                        <a:cubicBezTo>
                          <a:pt x="1153" y="491"/>
                          <a:pt x="1252" y="518"/>
                          <a:pt x="1355" y="545"/>
                        </a:cubicBezTo>
                        <a:cubicBezTo>
                          <a:pt x="1563" y="592"/>
                          <a:pt x="1789" y="646"/>
                          <a:pt x="2030" y="689"/>
                        </a:cubicBezTo>
                        <a:cubicBezTo>
                          <a:pt x="2090" y="701"/>
                          <a:pt x="2153" y="713"/>
                          <a:pt x="2215" y="724"/>
                        </a:cubicBezTo>
                        <a:cubicBezTo>
                          <a:pt x="2275" y="734"/>
                          <a:pt x="2339" y="744"/>
                          <a:pt x="2404" y="753"/>
                        </a:cubicBezTo>
                        <a:cubicBezTo>
                          <a:pt x="2530" y="773"/>
                          <a:pt x="2660" y="792"/>
                          <a:pt x="2793" y="808"/>
                        </a:cubicBezTo>
                        <a:cubicBezTo>
                          <a:pt x="2927" y="823"/>
                          <a:pt x="3061" y="839"/>
                          <a:pt x="3199" y="851"/>
                        </a:cubicBezTo>
                        <a:cubicBezTo>
                          <a:pt x="3335" y="862"/>
                          <a:pt x="3475" y="876"/>
                          <a:pt x="3616" y="880"/>
                        </a:cubicBezTo>
                        <a:cubicBezTo>
                          <a:pt x="3756" y="888"/>
                          <a:pt x="3898" y="897"/>
                          <a:pt x="4040" y="897"/>
                        </a:cubicBezTo>
                        <a:cubicBezTo>
                          <a:pt x="4112" y="899"/>
                          <a:pt x="4184" y="901"/>
                          <a:pt x="4254" y="901"/>
                        </a:cubicBezTo>
                        <a:lnTo>
                          <a:pt x="4470" y="901"/>
                        </a:lnTo>
                        <a:cubicBezTo>
                          <a:pt x="4756" y="899"/>
                          <a:pt x="5040" y="886"/>
                          <a:pt x="5322" y="864"/>
                        </a:cubicBezTo>
                        <a:cubicBezTo>
                          <a:pt x="5602" y="843"/>
                          <a:pt x="5876" y="814"/>
                          <a:pt x="6143" y="777"/>
                        </a:cubicBezTo>
                        <a:cubicBezTo>
                          <a:pt x="6209" y="767"/>
                          <a:pt x="6275" y="757"/>
                          <a:pt x="6339" y="748"/>
                        </a:cubicBezTo>
                        <a:cubicBezTo>
                          <a:pt x="6403" y="736"/>
                          <a:pt x="6467" y="726"/>
                          <a:pt x="6532" y="714"/>
                        </a:cubicBezTo>
                        <a:cubicBezTo>
                          <a:pt x="6596" y="705"/>
                          <a:pt x="6658" y="693"/>
                          <a:pt x="6720" y="681"/>
                        </a:cubicBezTo>
                        <a:cubicBezTo>
                          <a:pt x="6781" y="668"/>
                          <a:pt x="6843" y="656"/>
                          <a:pt x="6903" y="644"/>
                        </a:cubicBezTo>
                        <a:cubicBezTo>
                          <a:pt x="7143" y="594"/>
                          <a:pt x="7368" y="541"/>
                          <a:pt x="7574" y="485"/>
                        </a:cubicBezTo>
                        <a:cubicBezTo>
                          <a:pt x="7678" y="456"/>
                          <a:pt x="7777" y="427"/>
                          <a:pt x="7870" y="399"/>
                        </a:cubicBezTo>
                        <a:cubicBezTo>
                          <a:pt x="7962" y="370"/>
                          <a:pt x="8051" y="343"/>
                          <a:pt x="8133" y="314"/>
                        </a:cubicBezTo>
                        <a:cubicBezTo>
                          <a:pt x="8298" y="261"/>
                          <a:pt x="8438" y="205"/>
                          <a:pt x="8555" y="160"/>
                        </a:cubicBezTo>
                        <a:cubicBezTo>
                          <a:pt x="8672" y="115"/>
                          <a:pt x="8759" y="72"/>
                          <a:pt x="8821" y="45"/>
                        </a:cubicBezTo>
                        <a:cubicBezTo>
                          <a:pt x="8882" y="18"/>
                          <a:pt x="8913" y="0"/>
                          <a:pt x="8913"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8" name="Google Shape;343;g24fa152ecfb_0_3768"/>
                  <p:cNvSpPr/>
                  <p:nvPr/>
                </p:nvSpPr>
                <p:spPr>
                  <a:xfrm rot="964200" flipH="1">
                    <a:off x="12272040" y="531720"/>
                    <a:ext cx="280800" cy="618840"/>
                  </a:xfrm>
                  <a:custGeom>
                    <a:avLst/>
                    <a:gdLst/>
                    <a:ahLst/>
                    <a:cxnLst/>
                    <a:rect l="l" t="t" r="r" b="b"/>
                    <a:pathLst>
                      <a:path w="8428" h="18578">
                        <a:moveTo>
                          <a:pt x="0" y="1"/>
                        </a:moveTo>
                        <a:cubicBezTo>
                          <a:pt x="0" y="1"/>
                          <a:pt x="175" y="273"/>
                          <a:pt x="486" y="748"/>
                        </a:cubicBezTo>
                        <a:cubicBezTo>
                          <a:pt x="642" y="985"/>
                          <a:pt x="829" y="1275"/>
                          <a:pt x="1047" y="1604"/>
                        </a:cubicBezTo>
                        <a:cubicBezTo>
                          <a:pt x="1156" y="1769"/>
                          <a:pt x="1272" y="1944"/>
                          <a:pt x="1393" y="2131"/>
                        </a:cubicBezTo>
                        <a:cubicBezTo>
                          <a:pt x="1518" y="2314"/>
                          <a:pt x="1644" y="2509"/>
                          <a:pt x="1778" y="2713"/>
                        </a:cubicBezTo>
                        <a:cubicBezTo>
                          <a:pt x="1910" y="2915"/>
                          <a:pt x="2051" y="3127"/>
                          <a:pt x="2193" y="3347"/>
                        </a:cubicBezTo>
                        <a:cubicBezTo>
                          <a:pt x="2338" y="3565"/>
                          <a:pt x="2488" y="3791"/>
                          <a:pt x="2642" y="4022"/>
                        </a:cubicBezTo>
                        <a:cubicBezTo>
                          <a:pt x="2718" y="4139"/>
                          <a:pt x="2798" y="4256"/>
                          <a:pt x="2875" y="4374"/>
                        </a:cubicBezTo>
                        <a:cubicBezTo>
                          <a:pt x="2914" y="4435"/>
                          <a:pt x="2955" y="4495"/>
                          <a:pt x="2994" y="4555"/>
                        </a:cubicBezTo>
                        <a:cubicBezTo>
                          <a:pt x="3035" y="4615"/>
                          <a:pt x="3074" y="4676"/>
                          <a:pt x="3113" y="4738"/>
                        </a:cubicBezTo>
                        <a:cubicBezTo>
                          <a:pt x="3270" y="4985"/>
                          <a:pt x="3436" y="5234"/>
                          <a:pt x="3601" y="5489"/>
                        </a:cubicBezTo>
                        <a:cubicBezTo>
                          <a:pt x="3766" y="5744"/>
                          <a:pt x="3936" y="6003"/>
                          <a:pt x="4105" y="6265"/>
                        </a:cubicBezTo>
                        <a:cubicBezTo>
                          <a:pt x="4191" y="6396"/>
                          <a:pt x="4278" y="6528"/>
                          <a:pt x="4364" y="6660"/>
                        </a:cubicBezTo>
                        <a:cubicBezTo>
                          <a:pt x="4406" y="6726"/>
                          <a:pt x="4449" y="6792"/>
                          <a:pt x="4492" y="6857"/>
                        </a:cubicBezTo>
                        <a:cubicBezTo>
                          <a:pt x="4535" y="6925"/>
                          <a:pt x="4576" y="6991"/>
                          <a:pt x="4618" y="7059"/>
                        </a:cubicBezTo>
                        <a:cubicBezTo>
                          <a:pt x="4957" y="7594"/>
                          <a:pt x="5278" y="8154"/>
                          <a:pt x="5580" y="8722"/>
                        </a:cubicBezTo>
                        <a:cubicBezTo>
                          <a:pt x="5653" y="8864"/>
                          <a:pt x="5727" y="9006"/>
                          <a:pt x="5803" y="9150"/>
                        </a:cubicBezTo>
                        <a:cubicBezTo>
                          <a:pt x="5873" y="9294"/>
                          <a:pt x="5943" y="9438"/>
                          <a:pt x="6013" y="9582"/>
                        </a:cubicBezTo>
                        <a:cubicBezTo>
                          <a:pt x="6046" y="9654"/>
                          <a:pt x="6081" y="9726"/>
                          <a:pt x="6116" y="9798"/>
                        </a:cubicBezTo>
                        <a:cubicBezTo>
                          <a:pt x="6150" y="9872"/>
                          <a:pt x="6183" y="9944"/>
                          <a:pt x="6216" y="10018"/>
                        </a:cubicBezTo>
                        <a:cubicBezTo>
                          <a:pt x="6280" y="10162"/>
                          <a:pt x="6344" y="10308"/>
                          <a:pt x="6410" y="10452"/>
                        </a:cubicBezTo>
                        <a:cubicBezTo>
                          <a:pt x="6471" y="10600"/>
                          <a:pt x="6529" y="10745"/>
                          <a:pt x="6589" y="10889"/>
                        </a:cubicBezTo>
                        <a:cubicBezTo>
                          <a:pt x="6620" y="10961"/>
                          <a:pt x="6650" y="11035"/>
                          <a:pt x="6679" y="11107"/>
                        </a:cubicBezTo>
                        <a:cubicBezTo>
                          <a:pt x="6708" y="11179"/>
                          <a:pt x="6735" y="11253"/>
                          <a:pt x="6762" y="11325"/>
                        </a:cubicBezTo>
                        <a:cubicBezTo>
                          <a:pt x="6817" y="11471"/>
                          <a:pt x="6871" y="11615"/>
                          <a:pt x="6926" y="11759"/>
                        </a:cubicBezTo>
                        <a:cubicBezTo>
                          <a:pt x="6953" y="11829"/>
                          <a:pt x="6976" y="11903"/>
                          <a:pt x="7002" y="11975"/>
                        </a:cubicBezTo>
                        <a:cubicBezTo>
                          <a:pt x="7025" y="12047"/>
                          <a:pt x="7050" y="12119"/>
                          <a:pt x="7074" y="12189"/>
                        </a:cubicBezTo>
                        <a:cubicBezTo>
                          <a:pt x="7097" y="12261"/>
                          <a:pt x="7122" y="12333"/>
                          <a:pt x="7146" y="12403"/>
                        </a:cubicBezTo>
                        <a:cubicBezTo>
                          <a:pt x="7169" y="12475"/>
                          <a:pt x="7194" y="12545"/>
                          <a:pt x="7216" y="12615"/>
                        </a:cubicBezTo>
                        <a:cubicBezTo>
                          <a:pt x="7258" y="12757"/>
                          <a:pt x="7301" y="12899"/>
                          <a:pt x="7344" y="13037"/>
                        </a:cubicBezTo>
                        <a:cubicBezTo>
                          <a:pt x="7434" y="13313"/>
                          <a:pt x="7502" y="13590"/>
                          <a:pt x="7576" y="13858"/>
                        </a:cubicBezTo>
                        <a:cubicBezTo>
                          <a:pt x="7653" y="14125"/>
                          <a:pt x="7706" y="14387"/>
                          <a:pt x="7768" y="14642"/>
                        </a:cubicBezTo>
                        <a:cubicBezTo>
                          <a:pt x="7784" y="14704"/>
                          <a:pt x="7799" y="14769"/>
                          <a:pt x="7815" y="14831"/>
                        </a:cubicBezTo>
                        <a:cubicBezTo>
                          <a:pt x="7823" y="14862"/>
                          <a:pt x="7830" y="14893"/>
                          <a:pt x="7836" y="14924"/>
                        </a:cubicBezTo>
                        <a:cubicBezTo>
                          <a:pt x="7844" y="14955"/>
                          <a:pt x="7850" y="14985"/>
                          <a:pt x="7856" y="15016"/>
                        </a:cubicBezTo>
                        <a:cubicBezTo>
                          <a:pt x="7881" y="15140"/>
                          <a:pt x="7906" y="15261"/>
                          <a:pt x="7932" y="15379"/>
                        </a:cubicBezTo>
                        <a:cubicBezTo>
                          <a:pt x="7955" y="15498"/>
                          <a:pt x="7978" y="15615"/>
                          <a:pt x="8002" y="15728"/>
                        </a:cubicBezTo>
                        <a:cubicBezTo>
                          <a:pt x="8025" y="15842"/>
                          <a:pt x="8042" y="15953"/>
                          <a:pt x="8062" y="16062"/>
                        </a:cubicBezTo>
                        <a:cubicBezTo>
                          <a:pt x="8101" y="16280"/>
                          <a:pt x="8138" y="16486"/>
                          <a:pt x="8171" y="16681"/>
                        </a:cubicBezTo>
                        <a:cubicBezTo>
                          <a:pt x="8200" y="16875"/>
                          <a:pt x="8225" y="17058"/>
                          <a:pt x="8251" y="17228"/>
                        </a:cubicBezTo>
                        <a:cubicBezTo>
                          <a:pt x="8264" y="17311"/>
                          <a:pt x="8276" y="17393"/>
                          <a:pt x="8288" y="17471"/>
                        </a:cubicBezTo>
                        <a:cubicBezTo>
                          <a:pt x="8299" y="17547"/>
                          <a:pt x="8311" y="17621"/>
                          <a:pt x="8319" y="17693"/>
                        </a:cubicBezTo>
                        <a:cubicBezTo>
                          <a:pt x="8350" y="17975"/>
                          <a:pt x="8379" y="18194"/>
                          <a:pt x="8396" y="18346"/>
                        </a:cubicBezTo>
                        <a:cubicBezTo>
                          <a:pt x="8416" y="18498"/>
                          <a:pt x="8428" y="18578"/>
                          <a:pt x="8428" y="18578"/>
                        </a:cubicBezTo>
                        <a:cubicBezTo>
                          <a:pt x="8428" y="18578"/>
                          <a:pt x="8424" y="18496"/>
                          <a:pt x="8418" y="18344"/>
                        </a:cubicBezTo>
                        <a:cubicBezTo>
                          <a:pt x="8410" y="18193"/>
                          <a:pt x="8402" y="17969"/>
                          <a:pt x="8389" y="17687"/>
                        </a:cubicBezTo>
                        <a:cubicBezTo>
                          <a:pt x="8387" y="17615"/>
                          <a:pt x="8381" y="17541"/>
                          <a:pt x="8373" y="17463"/>
                        </a:cubicBezTo>
                        <a:cubicBezTo>
                          <a:pt x="8367" y="17383"/>
                          <a:pt x="8361" y="17302"/>
                          <a:pt x="8354" y="17216"/>
                        </a:cubicBezTo>
                        <a:cubicBezTo>
                          <a:pt x="8342" y="17045"/>
                          <a:pt x="8324" y="16860"/>
                          <a:pt x="8307" y="16663"/>
                        </a:cubicBezTo>
                        <a:cubicBezTo>
                          <a:pt x="8286" y="16467"/>
                          <a:pt x="8260" y="16257"/>
                          <a:pt x="8233" y="16035"/>
                        </a:cubicBezTo>
                        <a:cubicBezTo>
                          <a:pt x="8219" y="15926"/>
                          <a:pt x="8208" y="15811"/>
                          <a:pt x="8190" y="15697"/>
                        </a:cubicBezTo>
                        <a:cubicBezTo>
                          <a:pt x="8173" y="15582"/>
                          <a:pt x="8153" y="15463"/>
                          <a:pt x="8134" y="15342"/>
                        </a:cubicBezTo>
                        <a:cubicBezTo>
                          <a:pt x="8114" y="15222"/>
                          <a:pt x="8095" y="15099"/>
                          <a:pt x="8075" y="14973"/>
                        </a:cubicBezTo>
                        <a:cubicBezTo>
                          <a:pt x="8070" y="14942"/>
                          <a:pt x="8066" y="14911"/>
                          <a:pt x="8060" y="14879"/>
                        </a:cubicBezTo>
                        <a:cubicBezTo>
                          <a:pt x="8054" y="14846"/>
                          <a:pt x="8048" y="14815"/>
                          <a:pt x="8042" y="14784"/>
                        </a:cubicBezTo>
                        <a:cubicBezTo>
                          <a:pt x="8031" y="14720"/>
                          <a:pt x="8017" y="14656"/>
                          <a:pt x="8005" y="14592"/>
                        </a:cubicBezTo>
                        <a:cubicBezTo>
                          <a:pt x="7980" y="14463"/>
                          <a:pt x="7953" y="14331"/>
                          <a:pt x="7928" y="14197"/>
                        </a:cubicBezTo>
                        <a:cubicBezTo>
                          <a:pt x="7912" y="14130"/>
                          <a:pt x="7900" y="14062"/>
                          <a:pt x="7885" y="13996"/>
                        </a:cubicBezTo>
                        <a:cubicBezTo>
                          <a:pt x="7869" y="13928"/>
                          <a:pt x="7854" y="13862"/>
                          <a:pt x="7836" y="13794"/>
                        </a:cubicBezTo>
                        <a:cubicBezTo>
                          <a:pt x="7772" y="13520"/>
                          <a:pt x="7712" y="13239"/>
                          <a:pt x="7630" y="12955"/>
                        </a:cubicBezTo>
                        <a:cubicBezTo>
                          <a:pt x="7591" y="12813"/>
                          <a:pt x="7550" y="12669"/>
                          <a:pt x="7511" y="12526"/>
                        </a:cubicBezTo>
                        <a:cubicBezTo>
                          <a:pt x="7492" y="12454"/>
                          <a:pt x="7467" y="12382"/>
                          <a:pt x="7445" y="12310"/>
                        </a:cubicBezTo>
                        <a:cubicBezTo>
                          <a:pt x="7422" y="12236"/>
                          <a:pt x="7398" y="12164"/>
                          <a:pt x="7375" y="12092"/>
                        </a:cubicBezTo>
                        <a:cubicBezTo>
                          <a:pt x="7352" y="12018"/>
                          <a:pt x="7328" y="11944"/>
                          <a:pt x="7305" y="11872"/>
                        </a:cubicBezTo>
                        <a:cubicBezTo>
                          <a:pt x="7282" y="11798"/>
                          <a:pt x="7260" y="11724"/>
                          <a:pt x="7233" y="11650"/>
                        </a:cubicBezTo>
                        <a:cubicBezTo>
                          <a:pt x="7183" y="11504"/>
                          <a:pt x="7130" y="11356"/>
                          <a:pt x="7077" y="11208"/>
                        </a:cubicBezTo>
                        <a:cubicBezTo>
                          <a:pt x="7050" y="11133"/>
                          <a:pt x="7023" y="11059"/>
                          <a:pt x="6998" y="10985"/>
                        </a:cubicBezTo>
                        <a:cubicBezTo>
                          <a:pt x="6969" y="10911"/>
                          <a:pt x="6939" y="10837"/>
                          <a:pt x="6910" y="10763"/>
                        </a:cubicBezTo>
                        <a:cubicBezTo>
                          <a:pt x="6852" y="10613"/>
                          <a:pt x="6792" y="10465"/>
                          <a:pt x="6733" y="10316"/>
                        </a:cubicBezTo>
                        <a:cubicBezTo>
                          <a:pt x="6669" y="10168"/>
                          <a:pt x="6603" y="10020"/>
                          <a:pt x="6539" y="9872"/>
                        </a:cubicBezTo>
                        <a:cubicBezTo>
                          <a:pt x="6507" y="9798"/>
                          <a:pt x="6474" y="9724"/>
                          <a:pt x="6441" y="9648"/>
                        </a:cubicBezTo>
                        <a:lnTo>
                          <a:pt x="6336" y="9428"/>
                        </a:lnTo>
                        <a:cubicBezTo>
                          <a:pt x="6266" y="9283"/>
                          <a:pt x="6196" y="9135"/>
                          <a:pt x="6124" y="8989"/>
                        </a:cubicBezTo>
                        <a:cubicBezTo>
                          <a:pt x="6050" y="8843"/>
                          <a:pt x="5974" y="8697"/>
                          <a:pt x="5899" y="8553"/>
                        </a:cubicBezTo>
                        <a:cubicBezTo>
                          <a:pt x="5862" y="8481"/>
                          <a:pt x="5825" y="8407"/>
                          <a:pt x="5784" y="8337"/>
                        </a:cubicBezTo>
                        <a:lnTo>
                          <a:pt x="5665" y="8123"/>
                        </a:lnTo>
                        <a:lnTo>
                          <a:pt x="5545" y="7909"/>
                        </a:lnTo>
                        <a:lnTo>
                          <a:pt x="5486" y="7802"/>
                        </a:lnTo>
                        <a:cubicBezTo>
                          <a:pt x="5465" y="7767"/>
                          <a:pt x="5443" y="7732"/>
                          <a:pt x="5424" y="7697"/>
                        </a:cubicBezTo>
                        <a:cubicBezTo>
                          <a:pt x="5340" y="7559"/>
                          <a:pt x="5257" y="7419"/>
                          <a:pt x="5173" y="7281"/>
                        </a:cubicBezTo>
                        <a:cubicBezTo>
                          <a:pt x="5089" y="7141"/>
                          <a:pt x="5000" y="7006"/>
                          <a:pt x="4914" y="6870"/>
                        </a:cubicBezTo>
                        <a:cubicBezTo>
                          <a:pt x="4871" y="6804"/>
                          <a:pt x="4829" y="6736"/>
                          <a:pt x="4786" y="6668"/>
                        </a:cubicBezTo>
                        <a:cubicBezTo>
                          <a:pt x="4741" y="6602"/>
                          <a:pt x="4696" y="6536"/>
                          <a:pt x="4652" y="6469"/>
                        </a:cubicBezTo>
                        <a:cubicBezTo>
                          <a:pt x="4562" y="6339"/>
                          <a:pt x="4475" y="6209"/>
                          <a:pt x="4387" y="6078"/>
                        </a:cubicBezTo>
                        <a:cubicBezTo>
                          <a:pt x="4210" y="5820"/>
                          <a:pt x="4037" y="5565"/>
                          <a:pt x="3866" y="5314"/>
                        </a:cubicBezTo>
                        <a:cubicBezTo>
                          <a:pt x="3694" y="5063"/>
                          <a:pt x="3529" y="4814"/>
                          <a:pt x="3362" y="4573"/>
                        </a:cubicBezTo>
                        <a:cubicBezTo>
                          <a:pt x="3319" y="4512"/>
                          <a:pt x="3278" y="4454"/>
                          <a:pt x="3237" y="4394"/>
                        </a:cubicBezTo>
                        <a:cubicBezTo>
                          <a:pt x="3194" y="4335"/>
                          <a:pt x="3154" y="4275"/>
                          <a:pt x="3113" y="4217"/>
                        </a:cubicBezTo>
                        <a:cubicBezTo>
                          <a:pt x="3029" y="4102"/>
                          <a:pt x="2947" y="3985"/>
                          <a:pt x="2866" y="3872"/>
                        </a:cubicBezTo>
                        <a:cubicBezTo>
                          <a:pt x="2704" y="3645"/>
                          <a:pt x="2547" y="3425"/>
                          <a:pt x="2393" y="3211"/>
                        </a:cubicBezTo>
                        <a:cubicBezTo>
                          <a:pt x="2239" y="2997"/>
                          <a:pt x="2091" y="2793"/>
                          <a:pt x="1949" y="2594"/>
                        </a:cubicBezTo>
                        <a:cubicBezTo>
                          <a:pt x="1665" y="2199"/>
                          <a:pt x="1397" y="1843"/>
                          <a:pt x="1162" y="1526"/>
                        </a:cubicBezTo>
                        <a:cubicBezTo>
                          <a:pt x="924" y="1207"/>
                          <a:pt x="716" y="933"/>
                          <a:pt x="545" y="707"/>
                        </a:cubicBezTo>
                        <a:cubicBezTo>
                          <a:pt x="374" y="480"/>
                          <a:pt x="235" y="304"/>
                          <a:pt x="144" y="184"/>
                        </a:cubicBezTo>
                        <a:cubicBezTo>
                          <a:pt x="51" y="63"/>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79" name="Google Shape;344;g24fa152ecfb_0_3768"/>
                  <p:cNvSpPr/>
                  <p:nvPr/>
                </p:nvSpPr>
                <p:spPr>
                  <a:xfrm rot="964200" flipH="1">
                    <a:off x="12353400" y="153360"/>
                    <a:ext cx="566640" cy="197280"/>
                  </a:xfrm>
                  <a:custGeom>
                    <a:avLst/>
                    <a:gdLst/>
                    <a:ahLst/>
                    <a:cxnLst/>
                    <a:rect l="l" t="t" r="r" b="b"/>
                    <a:pathLst>
                      <a:path w="17012" h="5918">
                        <a:moveTo>
                          <a:pt x="10288" y="1"/>
                        </a:moveTo>
                        <a:cubicBezTo>
                          <a:pt x="8784" y="1"/>
                          <a:pt x="7352" y="86"/>
                          <a:pt x="6277" y="290"/>
                        </a:cubicBezTo>
                        <a:cubicBezTo>
                          <a:pt x="3442" y="829"/>
                          <a:pt x="1" y="2858"/>
                          <a:pt x="1" y="2858"/>
                        </a:cubicBezTo>
                        <a:cubicBezTo>
                          <a:pt x="2998" y="3542"/>
                          <a:pt x="5800" y="5918"/>
                          <a:pt x="8057" y="5918"/>
                        </a:cubicBezTo>
                        <a:cubicBezTo>
                          <a:pt x="8207" y="5918"/>
                          <a:pt x="8355" y="5907"/>
                          <a:pt x="8500" y="5885"/>
                        </a:cubicBezTo>
                        <a:cubicBezTo>
                          <a:pt x="12029" y="5348"/>
                          <a:pt x="12665" y="3539"/>
                          <a:pt x="14597" y="2156"/>
                        </a:cubicBezTo>
                        <a:cubicBezTo>
                          <a:pt x="16527" y="771"/>
                          <a:pt x="17011" y="530"/>
                          <a:pt x="17011" y="530"/>
                        </a:cubicBezTo>
                        <a:cubicBezTo>
                          <a:pt x="15402" y="228"/>
                          <a:pt x="12748" y="1"/>
                          <a:pt x="1028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0" name="Google Shape;345;g24fa152ecfb_0_3768"/>
                  <p:cNvSpPr/>
                  <p:nvPr/>
                </p:nvSpPr>
                <p:spPr>
                  <a:xfrm rot="964200" flipH="1">
                    <a:off x="12575880" y="199440"/>
                    <a:ext cx="457200" cy="107640"/>
                  </a:xfrm>
                  <a:custGeom>
                    <a:avLst/>
                    <a:gdLst/>
                    <a:ahLst/>
                    <a:cxnLst/>
                    <a:rect l="l" t="t" r="r" b="b"/>
                    <a:pathLst>
                      <a:path w="13732" h="3234">
                        <a:moveTo>
                          <a:pt x="1" y="1"/>
                        </a:moveTo>
                        <a:cubicBezTo>
                          <a:pt x="1" y="1"/>
                          <a:pt x="3" y="15"/>
                          <a:pt x="6" y="44"/>
                        </a:cubicBezTo>
                        <a:cubicBezTo>
                          <a:pt x="10" y="73"/>
                          <a:pt x="16" y="114"/>
                          <a:pt x="28" y="168"/>
                        </a:cubicBezTo>
                        <a:cubicBezTo>
                          <a:pt x="51" y="277"/>
                          <a:pt x="88" y="439"/>
                          <a:pt x="164" y="633"/>
                        </a:cubicBezTo>
                        <a:cubicBezTo>
                          <a:pt x="182" y="682"/>
                          <a:pt x="203" y="732"/>
                          <a:pt x="224" y="787"/>
                        </a:cubicBezTo>
                        <a:cubicBezTo>
                          <a:pt x="250" y="839"/>
                          <a:pt x="273" y="896"/>
                          <a:pt x="302" y="952"/>
                        </a:cubicBezTo>
                        <a:cubicBezTo>
                          <a:pt x="357" y="1065"/>
                          <a:pt x="427" y="1184"/>
                          <a:pt x="505" y="1308"/>
                        </a:cubicBezTo>
                        <a:cubicBezTo>
                          <a:pt x="584" y="1431"/>
                          <a:pt x="680" y="1555"/>
                          <a:pt x="785" y="1684"/>
                        </a:cubicBezTo>
                        <a:cubicBezTo>
                          <a:pt x="892" y="1810"/>
                          <a:pt x="1016" y="1933"/>
                          <a:pt x="1152" y="2055"/>
                        </a:cubicBezTo>
                        <a:cubicBezTo>
                          <a:pt x="1290" y="2174"/>
                          <a:pt x="1440" y="2289"/>
                          <a:pt x="1606" y="2398"/>
                        </a:cubicBezTo>
                        <a:cubicBezTo>
                          <a:pt x="1646" y="2425"/>
                          <a:pt x="1689" y="2448"/>
                          <a:pt x="1734" y="2475"/>
                        </a:cubicBezTo>
                        <a:cubicBezTo>
                          <a:pt x="1777" y="2501"/>
                          <a:pt x="1820" y="2526"/>
                          <a:pt x="1864" y="2549"/>
                        </a:cubicBezTo>
                        <a:cubicBezTo>
                          <a:pt x="1909" y="2573"/>
                          <a:pt x="1956" y="2596"/>
                          <a:pt x="2001" y="2621"/>
                        </a:cubicBezTo>
                        <a:cubicBezTo>
                          <a:pt x="2047" y="2643"/>
                          <a:pt x="2094" y="2664"/>
                          <a:pt x="2143" y="2686"/>
                        </a:cubicBezTo>
                        <a:cubicBezTo>
                          <a:pt x="2166" y="2697"/>
                          <a:pt x="2189" y="2709"/>
                          <a:pt x="2215" y="2719"/>
                        </a:cubicBezTo>
                        <a:cubicBezTo>
                          <a:pt x="2238" y="2730"/>
                          <a:pt x="2263" y="2740"/>
                          <a:pt x="2287" y="2750"/>
                        </a:cubicBezTo>
                        <a:cubicBezTo>
                          <a:pt x="2337" y="2769"/>
                          <a:pt x="2386" y="2789"/>
                          <a:pt x="2436" y="2808"/>
                        </a:cubicBezTo>
                        <a:cubicBezTo>
                          <a:pt x="2487" y="2828"/>
                          <a:pt x="2537" y="2843"/>
                          <a:pt x="2588" y="2863"/>
                        </a:cubicBezTo>
                        <a:cubicBezTo>
                          <a:pt x="2641" y="2880"/>
                          <a:pt x="2691" y="2898"/>
                          <a:pt x="2746" y="2913"/>
                        </a:cubicBezTo>
                        <a:cubicBezTo>
                          <a:pt x="2798" y="2929"/>
                          <a:pt x="2853" y="2942"/>
                          <a:pt x="2907" y="2958"/>
                        </a:cubicBezTo>
                        <a:lnTo>
                          <a:pt x="2946" y="2970"/>
                        </a:lnTo>
                        <a:lnTo>
                          <a:pt x="2987" y="2979"/>
                        </a:lnTo>
                        <a:cubicBezTo>
                          <a:pt x="3012" y="2985"/>
                          <a:pt x="3039" y="2991"/>
                          <a:pt x="3067" y="2997"/>
                        </a:cubicBezTo>
                        <a:cubicBezTo>
                          <a:pt x="3092" y="3005"/>
                          <a:pt x="3119" y="3010"/>
                          <a:pt x="3146" y="3016"/>
                        </a:cubicBezTo>
                        <a:lnTo>
                          <a:pt x="3185" y="3026"/>
                        </a:lnTo>
                        <a:lnTo>
                          <a:pt x="3205" y="3030"/>
                        </a:lnTo>
                        <a:lnTo>
                          <a:pt x="3211" y="3032"/>
                        </a:lnTo>
                        <a:lnTo>
                          <a:pt x="3220" y="3032"/>
                        </a:lnTo>
                        <a:lnTo>
                          <a:pt x="3230" y="3034"/>
                        </a:lnTo>
                        <a:cubicBezTo>
                          <a:pt x="3284" y="3045"/>
                          <a:pt x="3341" y="3055"/>
                          <a:pt x="3397" y="3065"/>
                        </a:cubicBezTo>
                        <a:cubicBezTo>
                          <a:pt x="3619" y="3106"/>
                          <a:pt x="3847" y="3133"/>
                          <a:pt x="4076" y="3156"/>
                        </a:cubicBezTo>
                        <a:cubicBezTo>
                          <a:pt x="4306" y="3178"/>
                          <a:pt x="4539" y="3195"/>
                          <a:pt x="4775" y="3207"/>
                        </a:cubicBezTo>
                        <a:cubicBezTo>
                          <a:pt x="5155" y="3226"/>
                          <a:pt x="5541" y="3233"/>
                          <a:pt x="5928" y="3233"/>
                        </a:cubicBezTo>
                        <a:cubicBezTo>
                          <a:pt x="6016" y="3233"/>
                          <a:pt x="6105" y="3233"/>
                          <a:pt x="6193" y="3232"/>
                        </a:cubicBezTo>
                        <a:cubicBezTo>
                          <a:pt x="6668" y="3228"/>
                          <a:pt x="7142" y="3215"/>
                          <a:pt x="7609" y="3191"/>
                        </a:cubicBezTo>
                        <a:cubicBezTo>
                          <a:pt x="8074" y="3170"/>
                          <a:pt x="8533" y="3141"/>
                          <a:pt x="8975" y="3108"/>
                        </a:cubicBezTo>
                        <a:cubicBezTo>
                          <a:pt x="9418" y="3075"/>
                          <a:pt x="9844" y="3034"/>
                          <a:pt x="10251" y="2993"/>
                        </a:cubicBezTo>
                        <a:cubicBezTo>
                          <a:pt x="10453" y="2973"/>
                          <a:pt x="10650" y="2954"/>
                          <a:pt x="10840" y="2933"/>
                        </a:cubicBezTo>
                        <a:cubicBezTo>
                          <a:pt x="11029" y="2911"/>
                          <a:pt x="11214" y="2890"/>
                          <a:pt x="11389" y="2868"/>
                        </a:cubicBezTo>
                        <a:cubicBezTo>
                          <a:pt x="11566" y="2847"/>
                          <a:pt x="11735" y="2828"/>
                          <a:pt x="11895" y="2806"/>
                        </a:cubicBezTo>
                        <a:cubicBezTo>
                          <a:pt x="12056" y="2785"/>
                          <a:pt x="12208" y="2763"/>
                          <a:pt x="12350" y="2744"/>
                        </a:cubicBezTo>
                        <a:cubicBezTo>
                          <a:pt x="12636" y="2707"/>
                          <a:pt x="12885" y="2668"/>
                          <a:pt x="13089" y="2637"/>
                        </a:cubicBezTo>
                        <a:cubicBezTo>
                          <a:pt x="13294" y="2606"/>
                          <a:pt x="13455" y="2577"/>
                          <a:pt x="13564" y="2559"/>
                        </a:cubicBezTo>
                        <a:cubicBezTo>
                          <a:pt x="13673" y="2540"/>
                          <a:pt x="13731" y="2530"/>
                          <a:pt x="13731" y="2530"/>
                        </a:cubicBezTo>
                        <a:lnTo>
                          <a:pt x="13731" y="2530"/>
                        </a:lnTo>
                        <a:cubicBezTo>
                          <a:pt x="13731" y="2530"/>
                          <a:pt x="13496" y="2542"/>
                          <a:pt x="13082" y="2565"/>
                        </a:cubicBezTo>
                        <a:cubicBezTo>
                          <a:pt x="12669" y="2588"/>
                          <a:pt x="12080" y="2621"/>
                          <a:pt x="11372" y="2662"/>
                        </a:cubicBezTo>
                        <a:cubicBezTo>
                          <a:pt x="11018" y="2682"/>
                          <a:pt x="10634" y="2703"/>
                          <a:pt x="10230" y="2724"/>
                        </a:cubicBezTo>
                        <a:cubicBezTo>
                          <a:pt x="9825" y="2748"/>
                          <a:pt x="9397" y="2767"/>
                          <a:pt x="8955" y="2787"/>
                        </a:cubicBezTo>
                        <a:cubicBezTo>
                          <a:pt x="8736" y="2796"/>
                          <a:pt x="8510" y="2806"/>
                          <a:pt x="8284" y="2816"/>
                        </a:cubicBezTo>
                        <a:cubicBezTo>
                          <a:pt x="8057" y="2826"/>
                          <a:pt x="7827" y="2833"/>
                          <a:pt x="7594" y="2841"/>
                        </a:cubicBezTo>
                        <a:cubicBezTo>
                          <a:pt x="7131" y="2855"/>
                          <a:pt x="6660" y="2868"/>
                          <a:pt x="6189" y="2872"/>
                        </a:cubicBezTo>
                        <a:cubicBezTo>
                          <a:pt x="6081" y="2873"/>
                          <a:pt x="5973" y="2874"/>
                          <a:pt x="5865" y="2874"/>
                        </a:cubicBezTo>
                        <a:cubicBezTo>
                          <a:pt x="5504" y="2874"/>
                          <a:pt x="5143" y="2868"/>
                          <a:pt x="4788" y="2855"/>
                        </a:cubicBezTo>
                        <a:cubicBezTo>
                          <a:pt x="4674" y="2851"/>
                          <a:pt x="4559" y="2849"/>
                          <a:pt x="4446" y="2839"/>
                        </a:cubicBezTo>
                        <a:cubicBezTo>
                          <a:pt x="4389" y="2837"/>
                          <a:pt x="4331" y="2833"/>
                          <a:pt x="4275" y="2830"/>
                        </a:cubicBezTo>
                        <a:cubicBezTo>
                          <a:pt x="4218" y="2828"/>
                          <a:pt x="4162" y="2824"/>
                          <a:pt x="4105" y="2818"/>
                        </a:cubicBezTo>
                        <a:cubicBezTo>
                          <a:pt x="3882" y="2800"/>
                          <a:pt x="3662" y="2779"/>
                          <a:pt x="3448" y="2748"/>
                        </a:cubicBezTo>
                        <a:cubicBezTo>
                          <a:pt x="3393" y="2740"/>
                          <a:pt x="3341" y="2732"/>
                          <a:pt x="3288" y="2724"/>
                        </a:cubicBezTo>
                        <a:lnTo>
                          <a:pt x="3279" y="2723"/>
                        </a:lnTo>
                        <a:lnTo>
                          <a:pt x="3271" y="2723"/>
                        </a:lnTo>
                        <a:lnTo>
                          <a:pt x="3251" y="2719"/>
                        </a:lnTo>
                        <a:lnTo>
                          <a:pt x="3211" y="2709"/>
                        </a:lnTo>
                        <a:cubicBezTo>
                          <a:pt x="3183" y="2705"/>
                          <a:pt x="3158" y="2699"/>
                          <a:pt x="3131" y="2693"/>
                        </a:cubicBezTo>
                        <a:cubicBezTo>
                          <a:pt x="3022" y="2674"/>
                          <a:pt x="2923" y="2649"/>
                          <a:pt x="2823" y="2625"/>
                        </a:cubicBezTo>
                        <a:cubicBezTo>
                          <a:pt x="2775" y="2614"/>
                          <a:pt x="2724" y="2598"/>
                          <a:pt x="2676" y="2584"/>
                        </a:cubicBezTo>
                        <a:cubicBezTo>
                          <a:pt x="2627" y="2569"/>
                          <a:pt x="2578" y="2557"/>
                          <a:pt x="2530" y="2542"/>
                        </a:cubicBezTo>
                        <a:cubicBezTo>
                          <a:pt x="2481" y="2524"/>
                          <a:pt x="2434" y="2507"/>
                          <a:pt x="2388" y="2491"/>
                        </a:cubicBezTo>
                        <a:cubicBezTo>
                          <a:pt x="2364" y="2483"/>
                          <a:pt x="2341" y="2475"/>
                          <a:pt x="2318" y="2466"/>
                        </a:cubicBezTo>
                        <a:cubicBezTo>
                          <a:pt x="2294" y="2456"/>
                          <a:pt x="2271" y="2448"/>
                          <a:pt x="2248" y="2438"/>
                        </a:cubicBezTo>
                        <a:cubicBezTo>
                          <a:pt x="2065" y="2368"/>
                          <a:pt x="1894" y="2279"/>
                          <a:pt x="1732" y="2189"/>
                        </a:cubicBezTo>
                        <a:cubicBezTo>
                          <a:pt x="1571" y="2098"/>
                          <a:pt x="1421" y="1999"/>
                          <a:pt x="1285" y="1894"/>
                        </a:cubicBezTo>
                        <a:cubicBezTo>
                          <a:pt x="1012" y="1682"/>
                          <a:pt x="790" y="1452"/>
                          <a:pt x="619" y="1228"/>
                        </a:cubicBezTo>
                        <a:cubicBezTo>
                          <a:pt x="532" y="1116"/>
                          <a:pt x="458" y="1005"/>
                          <a:pt x="394" y="900"/>
                        </a:cubicBezTo>
                        <a:cubicBezTo>
                          <a:pt x="361" y="849"/>
                          <a:pt x="333" y="797"/>
                          <a:pt x="304" y="748"/>
                        </a:cubicBezTo>
                        <a:cubicBezTo>
                          <a:pt x="279" y="697"/>
                          <a:pt x="252" y="651"/>
                          <a:pt x="230" y="604"/>
                        </a:cubicBezTo>
                        <a:cubicBezTo>
                          <a:pt x="139" y="421"/>
                          <a:pt x="82" y="269"/>
                          <a:pt x="47" y="164"/>
                        </a:cubicBezTo>
                        <a:cubicBezTo>
                          <a:pt x="14" y="59"/>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1" name="Google Shape;346;g24fa152ecfb_0_3768"/>
                  <p:cNvSpPr/>
                  <p:nvPr/>
                </p:nvSpPr>
                <p:spPr>
                  <a:xfrm rot="964200" flipH="1">
                    <a:off x="12860640" y="342000"/>
                    <a:ext cx="122400" cy="402120"/>
                  </a:xfrm>
                  <a:custGeom>
                    <a:avLst/>
                    <a:gdLst/>
                    <a:ahLst/>
                    <a:cxnLst/>
                    <a:rect l="l" t="t" r="r" b="b"/>
                    <a:pathLst>
                      <a:path w="3688" h="12075">
                        <a:moveTo>
                          <a:pt x="2145" y="1"/>
                        </a:moveTo>
                        <a:lnTo>
                          <a:pt x="2145" y="1"/>
                        </a:lnTo>
                        <a:cubicBezTo>
                          <a:pt x="2283" y="1719"/>
                          <a:pt x="853" y="3892"/>
                          <a:pt x="427" y="6436"/>
                        </a:cubicBezTo>
                        <a:cubicBezTo>
                          <a:pt x="1" y="8983"/>
                          <a:pt x="1143" y="12074"/>
                          <a:pt x="1143" y="12074"/>
                        </a:cubicBezTo>
                        <a:cubicBezTo>
                          <a:pt x="1205" y="10368"/>
                          <a:pt x="2473" y="9020"/>
                          <a:pt x="3080" y="6440"/>
                        </a:cubicBezTo>
                        <a:cubicBezTo>
                          <a:pt x="3687" y="3861"/>
                          <a:pt x="2145" y="1"/>
                          <a:pt x="2145"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2" name="Google Shape;347;g24fa152ecfb_0_3768"/>
                  <p:cNvSpPr/>
                  <p:nvPr/>
                </p:nvSpPr>
                <p:spPr>
                  <a:xfrm rot="964200" flipH="1">
                    <a:off x="12922920" y="342360"/>
                    <a:ext cx="25200" cy="233640"/>
                  </a:xfrm>
                  <a:custGeom>
                    <a:avLst/>
                    <a:gdLst/>
                    <a:ahLst/>
                    <a:cxnLst/>
                    <a:rect l="l" t="t" r="r" b="b"/>
                    <a:pathLst>
                      <a:path w="772" h="7030">
                        <a:moveTo>
                          <a:pt x="371" y="1"/>
                        </a:moveTo>
                        <a:cubicBezTo>
                          <a:pt x="371" y="1"/>
                          <a:pt x="372" y="30"/>
                          <a:pt x="374" y="83"/>
                        </a:cubicBezTo>
                        <a:cubicBezTo>
                          <a:pt x="378" y="135"/>
                          <a:pt x="382" y="211"/>
                          <a:pt x="392" y="308"/>
                        </a:cubicBezTo>
                        <a:cubicBezTo>
                          <a:pt x="398" y="404"/>
                          <a:pt x="404" y="522"/>
                          <a:pt x="411" y="656"/>
                        </a:cubicBezTo>
                        <a:cubicBezTo>
                          <a:pt x="417" y="791"/>
                          <a:pt x="427" y="942"/>
                          <a:pt x="431" y="1108"/>
                        </a:cubicBezTo>
                        <a:cubicBezTo>
                          <a:pt x="433" y="1189"/>
                          <a:pt x="437" y="1275"/>
                          <a:pt x="437" y="1365"/>
                        </a:cubicBezTo>
                        <a:cubicBezTo>
                          <a:pt x="437" y="1454"/>
                          <a:pt x="442" y="1545"/>
                          <a:pt x="441" y="1641"/>
                        </a:cubicBezTo>
                        <a:cubicBezTo>
                          <a:pt x="442" y="1830"/>
                          <a:pt x="441" y="2028"/>
                          <a:pt x="437" y="2234"/>
                        </a:cubicBezTo>
                        <a:cubicBezTo>
                          <a:pt x="433" y="2335"/>
                          <a:pt x="433" y="2440"/>
                          <a:pt x="429" y="2545"/>
                        </a:cubicBezTo>
                        <a:cubicBezTo>
                          <a:pt x="427" y="2600"/>
                          <a:pt x="425" y="2652"/>
                          <a:pt x="423" y="2705"/>
                        </a:cubicBezTo>
                        <a:cubicBezTo>
                          <a:pt x="421" y="2759"/>
                          <a:pt x="419" y="2812"/>
                          <a:pt x="417" y="2866"/>
                        </a:cubicBezTo>
                        <a:cubicBezTo>
                          <a:pt x="411" y="2975"/>
                          <a:pt x="407" y="3082"/>
                          <a:pt x="402" y="3193"/>
                        </a:cubicBezTo>
                        <a:cubicBezTo>
                          <a:pt x="398" y="3248"/>
                          <a:pt x="396" y="3302"/>
                          <a:pt x="392" y="3357"/>
                        </a:cubicBezTo>
                        <a:lnTo>
                          <a:pt x="380" y="3520"/>
                        </a:lnTo>
                        <a:cubicBezTo>
                          <a:pt x="374" y="3629"/>
                          <a:pt x="367" y="3740"/>
                          <a:pt x="357" y="3849"/>
                        </a:cubicBezTo>
                        <a:cubicBezTo>
                          <a:pt x="349" y="3958"/>
                          <a:pt x="339" y="4067"/>
                          <a:pt x="332" y="4174"/>
                        </a:cubicBezTo>
                        <a:cubicBezTo>
                          <a:pt x="322" y="4281"/>
                          <a:pt x="312" y="4388"/>
                          <a:pt x="302" y="4493"/>
                        </a:cubicBezTo>
                        <a:cubicBezTo>
                          <a:pt x="291" y="4600"/>
                          <a:pt x="281" y="4703"/>
                          <a:pt x="271" y="4806"/>
                        </a:cubicBezTo>
                        <a:cubicBezTo>
                          <a:pt x="250" y="5012"/>
                          <a:pt x="228" y="5209"/>
                          <a:pt x="207" y="5397"/>
                        </a:cubicBezTo>
                        <a:cubicBezTo>
                          <a:pt x="184" y="5586"/>
                          <a:pt x="162" y="5765"/>
                          <a:pt x="143" y="5928"/>
                        </a:cubicBezTo>
                        <a:cubicBezTo>
                          <a:pt x="121" y="6094"/>
                          <a:pt x="104" y="6244"/>
                          <a:pt x="86" y="6378"/>
                        </a:cubicBezTo>
                        <a:cubicBezTo>
                          <a:pt x="69" y="6512"/>
                          <a:pt x="53" y="6629"/>
                          <a:pt x="42" y="6726"/>
                        </a:cubicBezTo>
                        <a:cubicBezTo>
                          <a:pt x="16" y="6919"/>
                          <a:pt x="1" y="7030"/>
                          <a:pt x="1" y="7030"/>
                        </a:cubicBezTo>
                        <a:cubicBezTo>
                          <a:pt x="1" y="7030"/>
                          <a:pt x="13" y="7004"/>
                          <a:pt x="32" y="6956"/>
                        </a:cubicBezTo>
                        <a:cubicBezTo>
                          <a:pt x="51" y="6905"/>
                          <a:pt x="81" y="6835"/>
                          <a:pt x="112" y="6742"/>
                        </a:cubicBezTo>
                        <a:cubicBezTo>
                          <a:pt x="143" y="6650"/>
                          <a:pt x="182" y="6537"/>
                          <a:pt x="223" y="6407"/>
                        </a:cubicBezTo>
                        <a:cubicBezTo>
                          <a:pt x="262" y="6277"/>
                          <a:pt x="306" y="6131"/>
                          <a:pt x="347" y="5967"/>
                        </a:cubicBezTo>
                        <a:cubicBezTo>
                          <a:pt x="392" y="5806"/>
                          <a:pt x="433" y="5629"/>
                          <a:pt x="474" y="5442"/>
                        </a:cubicBezTo>
                        <a:cubicBezTo>
                          <a:pt x="514" y="5255"/>
                          <a:pt x="553" y="5055"/>
                          <a:pt x="588" y="4849"/>
                        </a:cubicBezTo>
                        <a:cubicBezTo>
                          <a:pt x="658" y="4436"/>
                          <a:pt x="711" y="3991"/>
                          <a:pt x="742" y="3543"/>
                        </a:cubicBezTo>
                        <a:cubicBezTo>
                          <a:pt x="750" y="3433"/>
                          <a:pt x="754" y="3322"/>
                          <a:pt x="760" y="3209"/>
                        </a:cubicBezTo>
                        <a:cubicBezTo>
                          <a:pt x="765" y="3098"/>
                          <a:pt x="765" y="2987"/>
                          <a:pt x="767" y="2876"/>
                        </a:cubicBezTo>
                        <a:cubicBezTo>
                          <a:pt x="771" y="2656"/>
                          <a:pt x="767" y="2438"/>
                          <a:pt x="758" y="2228"/>
                        </a:cubicBezTo>
                        <a:cubicBezTo>
                          <a:pt x="754" y="2123"/>
                          <a:pt x="746" y="2020"/>
                          <a:pt x="740" y="1919"/>
                        </a:cubicBezTo>
                        <a:cubicBezTo>
                          <a:pt x="732" y="1820"/>
                          <a:pt x="723" y="1721"/>
                          <a:pt x="713" y="1625"/>
                        </a:cubicBezTo>
                        <a:cubicBezTo>
                          <a:pt x="703" y="1528"/>
                          <a:pt x="690" y="1437"/>
                          <a:pt x="678" y="1345"/>
                        </a:cubicBezTo>
                        <a:cubicBezTo>
                          <a:pt x="666" y="1256"/>
                          <a:pt x="653" y="1170"/>
                          <a:pt x="639" y="1086"/>
                        </a:cubicBezTo>
                        <a:cubicBezTo>
                          <a:pt x="612" y="921"/>
                          <a:pt x="579" y="769"/>
                          <a:pt x="549" y="637"/>
                        </a:cubicBezTo>
                        <a:cubicBezTo>
                          <a:pt x="518" y="505"/>
                          <a:pt x="487" y="390"/>
                          <a:pt x="462" y="295"/>
                        </a:cubicBezTo>
                        <a:cubicBezTo>
                          <a:pt x="435" y="201"/>
                          <a:pt x="411" y="127"/>
                          <a:pt x="396" y="79"/>
                        </a:cubicBezTo>
                        <a:cubicBezTo>
                          <a:pt x="378" y="28"/>
                          <a:pt x="371" y="1"/>
                          <a:pt x="37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3" name="Google Shape;348;g24fa152ecfb_0_3768"/>
                  <p:cNvSpPr/>
                  <p:nvPr/>
                </p:nvSpPr>
                <p:spPr>
                  <a:xfrm rot="964200" flipH="1">
                    <a:off x="12529440" y="1219680"/>
                    <a:ext cx="66240" cy="65880"/>
                  </a:xfrm>
                  <a:custGeom>
                    <a:avLst/>
                    <a:gdLst/>
                    <a:ahLst/>
                    <a:cxnLst/>
                    <a:rect l="l" t="t" r="r" b="b"/>
                    <a:pathLst>
                      <a:path w="1993" h="1991">
                        <a:moveTo>
                          <a:pt x="998" y="0"/>
                        </a:moveTo>
                        <a:cubicBezTo>
                          <a:pt x="448" y="0"/>
                          <a:pt x="2" y="444"/>
                          <a:pt x="2" y="995"/>
                        </a:cubicBezTo>
                        <a:cubicBezTo>
                          <a:pt x="0" y="1543"/>
                          <a:pt x="446" y="1991"/>
                          <a:pt x="994" y="1991"/>
                        </a:cubicBezTo>
                        <a:cubicBezTo>
                          <a:pt x="1545" y="1991"/>
                          <a:pt x="1990" y="1547"/>
                          <a:pt x="1992"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4" name="Google Shape;349;g24fa152ecfb_0_3768"/>
                  <p:cNvSpPr/>
                  <p:nvPr/>
                </p:nvSpPr>
                <p:spPr>
                  <a:xfrm rot="964200" flipH="1">
                    <a:off x="12745080" y="1108800"/>
                    <a:ext cx="66240" cy="65880"/>
                  </a:xfrm>
                  <a:custGeom>
                    <a:avLst/>
                    <a:gdLst/>
                    <a:ahLst/>
                    <a:cxnLst/>
                    <a:rect l="l" t="t" r="r" b="b"/>
                    <a:pathLst>
                      <a:path w="1993" h="1991">
                        <a:moveTo>
                          <a:pt x="995" y="0"/>
                        </a:moveTo>
                        <a:cubicBezTo>
                          <a:pt x="446" y="0"/>
                          <a:pt x="3" y="445"/>
                          <a:pt x="1" y="994"/>
                        </a:cubicBezTo>
                        <a:cubicBezTo>
                          <a:pt x="1" y="1543"/>
                          <a:pt x="446" y="1988"/>
                          <a:pt x="995" y="1990"/>
                        </a:cubicBezTo>
                        <a:cubicBezTo>
                          <a:pt x="1545" y="1990"/>
                          <a:pt x="1991" y="1545"/>
                          <a:pt x="1991" y="996"/>
                        </a:cubicBezTo>
                        <a:cubicBezTo>
                          <a:pt x="1993" y="446"/>
                          <a:pt x="1547" y="0"/>
                          <a:pt x="999" y="0"/>
                        </a:cubicBezTo>
                        <a:cubicBezTo>
                          <a:pt x="998" y="0"/>
                          <a:pt x="996" y="0"/>
                          <a:pt x="995"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5" name="Google Shape;350;g24fa152ecfb_0_3768"/>
                  <p:cNvSpPr/>
                  <p:nvPr/>
                </p:nvSpPr>
                <p:spPr>
                  <a:xfrm rot="964200" flipH="1">
                    <a:off x="12886920" y="1113480"/>
                    <a:ext cx="66240" cy="65880"/>
                  </a:xfrm>
                  <a:custGeom>
                    <a:avLst/>
                    <a:gdLst/>
                    <a:ahLst/>
                    <a:cxnLst/>
                    <a:rect l="l" t="t" r="r" b="b"/>
                    <a:pathLst>
                      <a:path w="1993" h="1991">
                        <a:moveTo>
                          <a:pt x="999" y="0"/>
                        </a:moveTo>
                        <a:cubicBezTo>
                          <a:pt x="448" y="0"/>
                          <a:pt x="3" y="444"/>
                          <a:pt x="1" y="995"/>
                        </a:cubicBezTo>
                        <a:cubicBezTo>
                          <a:pt x="1" y="1543"/>
                          <a:pt x="446" y="1991"/>
                          <a:pt x="995" y="1991"/>
                        </a:cubicBezTo>
                        <a:cubicBezTo>
                          <a:pt x="1545" y="1991"/>
                          <a:pt x="1991" y="1547"/>
                          <a:pt x="1991" y="997"/>
                        </a:cubicBezTo>
                        <a:cubicBezTo>
                          <a:pt x="1993" y="448"/>
                          <a:pt x="1547" y="2"/>
                          <a:pt x="99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6" name="Google Shape;351;g24fa152ecfb_0_3768"/>
                  <p:cNvSpPr/>
                  <p:nvPr/>
                </p:nvSpPr>
                <p:spPr>
                  <a:xfrm rot="964200" flipH="1">
                    <a:off x="11383920" y="1405800"/>
                    <a:ext cx="66240" cy="65880"/>
                  </a:xfrm>
                  <a:custGeom>
                    <a:avLst/>
                    <a:gdLst/>
                    <a:ahLst/>
                    <a:cxnLst/>
                    <a:rect l="l" t="t" r="r" b="b"/>
                    <a:pathLst>
                      <a:path w="1993" h="1991">
                        <a:moveTo>
                          <a:pt x="999" y="1"/>
                        </a:moveTo>
                        <a:cubicBezTo>
                          <a:pt x="448" y="1"/>
                          <a:pt x="3" y="446"/>
                          <a:pt x="3" y="995"/>
                        </a:cubicBezTo>
                        <a:cubicBezTo>
                          <a:pt x="1" y="1545"/>
                          <a:pt x="446" y="1991"/>
                          <a:pt x="995" y="1991"/>
                        </a:cubicBezTo>
                        <a:cubicBezTo>
                          <a:pt x="996" y="1991"/>
                          <a:pt x="997" y="1991"/>
                          <a:pt x="999" y="1991"/>
                        </a:cubicBezTo>
                        <a:cubicBezTo>
                          <a:pt x="1547" y="1991"/>
                          <a:pt x="1991" y="1546"/>
                          <a:pt x="1993" y="999"/>
                        </a:cubicBezTo>
                        <a:cubicBezTo>
                          <a:pt x="1993" y="448"/>
                          <a:pt x="1548" y="3"/>
                          <a:pt x="999"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sp>
              <p:nvSpPr>
                <p:cNvPr id="487" name="Google Shape;352;g24fa152ecfb_0_3768"/>
                <p:cNvSpPr/>
                <p:nvPr/>
              </p:nvSpPr>
              <p:spPr>
                <a:xfrm rot="964200" flipH="1">
                  <a:off x="11788560" y="629280"/>
                  <a:ext cx="66240" cy="65880"/>
                </a:xfrm>
                <a:custGeom>
                  <a:avLst/>
                  <a:gdLst/>
                  <a:ahLst/>
                  <a:cxnLst/>
                  <a:rect l="l" t="t" r="r" b="b"/>
                  <a:pathLst>
                    <a:path w="1993" h="1991">
                      <a:moveTo>
                        <a:pt x="998" y="0"/>
                      </a:moveTo>
                      <a:cubicBezTo>
                        <a:pt x="448" y="0"/>
                        <a:pt x="2" y="444"/>
                        <a:pt x="0" y="994"/>
                      </a:cubicBezTo>
                      <a:cubicBezTo>
                        <a:pt x="0" y="1543"/>
                        <a:pt x="446" y="1990"/>
                        <a:pt x="994" y="1990"/>
                      </a:cubicBezTo>
                      <a:cubicBezTo>
                        <a:pt x="1545" y="1990"/>
                        <a:pt x="1990" y="1547"/>
                        <a:pt x="1990" y="996"/>
                      </a:cubicBezTo>
                      <a:cubicBezTo>
                        <a:pt x="1992" y="448"/>
                        <a:pt x="1547" y="0"/>
                        <a:pt x="99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88" name="Google Shape;353;g24fa152ecfb_0_3768"/>
                <p:cNvSpPr/>
                <p:nvPr/>
              </p:nvSpPr>
              <p:spPr>
                <a:xfrm rot="964200" flipH="1">
                  <a:off x="11915640" y="453960"/>
                  <a:ext cx="66240" cy="65880"/>
                </a:xfrm>
                <a:custGeom>
                  <a:avLst/>
                  <a:gdLst/>
                  <a:ahLst/>
                  <a:cxnLst/>
                  <a:rect l="l" t="t" r="r" b="b"/>
                  <a:pathLst>
                    <a:path w="1993" h="1991">
                      <a:moveTo>
                        <a:pt x="995" y="1"/>
                      </a:moveTo>
                      <a:cubicBezTo>
                        <a:pt x="446" y="1"/>
                        <a:pt x="2" y="445"/>
                        <a:pt x="0" y="995"/>
                      </a:cubicBezTo>
                      <a:cubicBezTo>
                        <a:pt x="0" y="1543"/>
                        <a:pt x="446" y="1989"/>
                        <a:pt x="994" y="1991"/>
                      </a:cubicBezTo>
                      <a:cubicBezTo>
                        <a:pt x="1545" y="1991"/>
                        <a:pt x="1990" y="1545"/>
                        <a:pt x="1990" y="997"/>
                      </a:cubicBezTo>
                      <a:cubicBezTo>
                        <a:pt x="1992" y="446"/>
                        <a:pt x="1547" y="1"/>
                        <a:pt x="998" y="1"/>
                      </a:cubicBezTo>
                      <a:cubicBezTo>
                        <a:pt x="997" y="1"/>
                        <a:pt x="996" y="1"/>
                        <a:pt x="995"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grpSp>
          <p:nvGrpSpPr>
            <p:cNvPr id="489" name="Google Shape;354;g24fa152ecfb_0_3768"/>
            <p:cNvGrpSpPr/>
            <p:nvPr/>
          </p:nvGrpSpPr>
          <p:grpSpPr>
            <a:xfrm>
              <a:off x="-600840" y="4827960"/>
              <a:ext cx="1761120" cy="1674720"/>
              <a:chOff x="-600840" y="4827960"/>
              <a:chExt cx="1761120" cy="1674720"/>
            </a:xfrm>
          </p:grpSpPr>
          <p:sp>
            <p:nvSpPr>
              <p:cNvPr id="490" name="Google Shape;355;g24fa152ecfb_0_3768"/>
              <p:cNvSpPr/>
              <p:nvPr/>
            </p:nvSpPr>
            <p:spPr>
              <a:xfrm rot="14306400">
                <a:off x="-143280" y="5290920"/>
                <a:ext cx="536040" cy="225000"/>
              </a:xfrm>
              <a:custGeom>
                <a:avLst/>
                <a:gdLst/>
                <a:ahLst/>
                <a:cxnLst/>
                <a:rect l="l" t="t" r="r" b="b"/>
                <a:pathLst>
                  <a:path w="16087" h="6759">
                    <a:moveTo>
                      <a:pt x="0" y="0"/>
                    </a:moveTo>
                    <a:cubicBezTo>
                      <a:pt x="0" y="0"/>
                      <a:pt x="4424" y="3867"/>
                      <a:pt x="7175" y="4760"/>
                    </a:cubicBezTo>
                    <a:cubicBezTo>
                      <a:pt x="9924" y="5655"/>
                      <a:pt x="13840" y="5685"/>
                      <a:pt x="16087" y="6758"/>
                    </a:cubicBezTo>
                    <a:cubicBezTo>
                      <a:pt x="16087" y="6758"/>
                      <a:pt x="13657" y="3089"/>
                      <a:pt x="9820" y="1844"/>
                    </a:cubicBezTo>
                    <a:cubicBezTo>
                      <a:pt x="5984" y="597"/>
                      <a:pt x="4013" y="984"/>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1" name="Google Shape;356;g24fa152ecfb_0_3768"/>
              <p:cNvSpPr/>
              <p:nvPr/>
            </p:nvSpPr>
            <p:spPr>
              <a:xfrm rot="14306400">
                <a:off x="485640" y="5075640"/>
                <a:ext cx="229680" cy="536040"/>
              </a:xfrm>
              <a:custGeom>
                <a:avLst/>
                <a:gdLst/>
                <a:ahLst/>
                <a:cxnLst/>
                <a:rect l="l" t="t" r="r" b="b"/>
                <a:pathLst>
                  <a:path w="6900" h="16096">
                    <a:moveTo>
                      <a:pt x="4228" y="1"/>
                    </a:moveTo>
                    <a:cubicBezTo>
                      <a:pt x="3932" y="1771"/>
                      <a:pt x="1703" y="3526"/>
                      <a:pt x="851" y="5483"/>
                    </a:cubicBezTo>
                    <a:cubicBezTo>
                      <a:pt x="1" y="7440"/>
                      <a:pt x="287" y="10335"/>
                      <a:pt x="555" y="12391"/>
                    </a:cubicBezTo>
                    <a:cubicBezTo>
                      <a:pt x="826" y="14448"/>
                      <a:pt x="1582" y="16095"/>
                      <a:pt x="1582" y="16095"/>
                    </a:cubicBezTo>
                    <a:cubicBezTo>
                      <a:pt x="1763" y="15321"/>
                      <a:pt x="3588" y="12839"/>
                      <a:pt x="5244" y="8425"/>
                    </a:cubicBezTo>
                    <a:cubicBezTo>
                      <a:pt x="6899" y="4010"/>
                      <a:pt x="4228" y="1"/>
                      <a:pt x="422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2" name="Google Shape;357;g24fa152ecfb_0_3768"/>
              <p:cNvSpPr/>
              <p:nvPr/>
            </p:nvSpPr>
            <p:spPr>
              <a:xfrm rot="14306400">
                <a:off x="-362520" y="5838120"/>
                <a:ext cx="422640" cy="120240"/>
              </a:xfrm>
              <a:custGeom>
                <a:avLst/>
                <a:gdLst/>
                <a:ahLst/>
                <a:cxnLst/>
                <a:rect l="l" t="t" r="r" b="b"/>
                <a:pathLst>
                  <a:path w="12685" h="3615">
                    <a:moveTo>
                      <a:pt x="5341" y="1"/>
                    </a:moveTo>
                    <a:cubicBezTo>
                      <a:pt x="3820" y="1"/>
                      <a:pt x="2770" y="739"/>
                      <a:pt x="1889" y="1449"/>
                    </a:cubicBezTo>
                    <a:cubicBezTo>
                      <a:pt x="802" y="2325"/>
                      <a:pt x="0" y="2722"/>
                      <a:pt x="0" y="2722"/>
                    </a:cubicBezTo>
                    <a:cubicBezTo>
                      <a:pt x="554" y="2533"/>
                      <a:pt x="1134" y="2458"/>
                      <a:pt x="1731" y="2458"/>
                    </a:cubicBezTo>
                    <a:cubicBezTo>
                      <a:pt x="4076" y="2458"/>
                      <a:pt x="6687" y="3614"/>
                      <a:pt x="8995" y="3614"/>
                    </a:cubicBezTo>
                    <a:cubicBezTo>
                      <a:pt x="9070" y="3614"/>
                      <a:pt x="9144" y="3613"/>
                      <a:pt x="9218" y="3611"/>
                    </a:cubicBezTo>
                    <a:cubicBezTo>
                      <a:pt x="12163" y="3511"/>
                      <a:pt x="12684" y="1251"/>
                      <a:pt x="12684" y="1251"/>
                    </a:cubicBezTo>
                    <a:lnTo>
                      <a:pt x="12684" y="1251"/>
                    </a:lnTo>
                    <a:cubicBezTo>
                      <a:pt x="12578" y="1262"/>
                      <a:pt x="12463" y="1267"/>
                      <a:pt x="12341" y="1267"/>
                    </a:cubicBezTo>
                    <a:cubicBezTo>
                      <a:pt x="10916" y="1267"/>
                      <a:pt x="8475" y="567"/>
                      <a:pt x="6483" y="130"/>
                    </a:cubicBezTo>
                    <a:cubicBezTo>
                      <a:pt x="6074" y="41"/>
                      <a:pt x="5694" y="1"/>
                      <a:pt x="534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3" name="Google Shape;358;g24fa152ecfb_0_3768"/>
              <p:cNvSpPr/>
              <p:nvPr/>
            </p:nvSpPr>
            <p:spPr>
              <a:xfrm rot="14306400">
                <a:off x="202680" y="5855400"/>
                <a:ext cx="140040" cy="457920"/>
              </a:xfrm>
              <a:custGeom>
                <a:avLst/>
                <a:gdLst/>
                <a:ahLst/>
                <a:cxnLst/>
                <a:rect l="l" t="t" r="r" b="b"/>
                <a:pathLst>
                  <a:path w="4207" h="13744">
                    <a:moveTo>
                      <a:pt x="2061" y="1"/>
                    </a:moveTo>
                    <a:cubicBezTo>
                      <a:pt x="2061" y="1"/>
                      <a:pt x="1398" y="3028"/>
                      <a:pt x="1308" y="4267"/>
                    </a:cubicBezTo>
                    <a:cubicBezTo>
                      <a:pt x="1219" y="5506"/>
                      <a:pt x="559" y="7588"/>
                      <a:pt x="279" y="9574"/>
                    </a:cubicBezTo>
                    <a:cubicBezTo>
                      <a:pt x="1" y="11558"/>
                      <a:pt x="1077" y="13743"/>
                      <a:pt x="1077" y="13743"/>
                    </a:cubicBezTo>
                    <a:cubicBezTo>
                      <a:pt x="1365" y="12321"/>
                      <a:pt x="2409" y="10368"/>
                      <a:pt x="3308" y="7317"/>
                    </a:cubicBezTo>
                    <a:cubicBezTo>
                      <a:pt x="4207" y="4267"/>
                      <a:pt x="2061" y="1"/>
                      <a:pt x="206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4" name="Google Shape;359;g24fa152ecfb_0_3768"/>
              <p:cNvSpPr/>
              <p:nvPr/>
            </p:nvSpPr>
            <p:spPr>
              <a:xfrm rot="14306400">
                <a:off x="-240480" y="4971960"/>
                <a:ext cx="1040760" cy="1427400"/>
              </a:xfrm>
              <a:custGeom>
                <a:avLst/>
                <a:gdLst/>
                <a:ahLst/>
                <a:cxnLst/>
                <a:rect l="l" t="t" r="r" b="b"/>
                <a:pathLst>
                  <a:path w="31226" h="42828">
                    <a:moveTo>
                      <a:pt x="31226" y="42827"/>
                    </a:moveTo>
                    <a:cubicBezTo>
                      <a:pt x="31226" y="42827"/>
                      <a:pt x="27849" y="39042"/>
                      <a:pt x="26697" y="36903"/>
                    </a:cubicBezTo>
                    <a:cubicBezTo>
                      <a:pt x="25543" y="34764"/>
                      <a:pt x="23038" y="28803"/>
                      <a:pt x="22446" y="27768"/>
                    </a:cubicBezTo>
                    <a:cubicBezTo>
                      <a:pt x="21853" y="26733"/>
                      <a:pt x="19194" y="21618"/>
                      <a:pt x="18365" y="20554"/>
                    </a:cubicBezTo>
                    <a:cubicBezTo>
                      <a:pt x="17536" y="19488"/>
                      <a:pt x="11404" y="16395"/>
                      <a:pt x="10334" y="15132"/>
                    </a:cubicBezTo>
                    <a:cubicBezTo>
                      <a:pt x="9266" y="13870"/>
                      <a:pt x="0" y="1"/>
                      <a:pt x="0" y="1"/>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5" name="Google Shape;360;g24fa152ecfb_0_3768"/>
              <p:cNvSpPr/>
              <p:nvPr/>
            </p:nvSpPr>
            <p:spPr>
              <a:xfrm rot="14306400">
                <a:off x="496440" y="4840560"/>
                <a:ext cx="146160" cy="627120"/>
              </a:xfrm>
              <a:custGeom>
                <a:avLst/>
                <a:gdLst/>
                <a:ahLst/>
                <a:cxnLst/>
                <a:rect l="l" t="t" r="r" b="b"/>
                <a:pathLst>
                  <a:path w="4395" h="18819">
                    <a:moveTo>
                      <a:pt x="4395" y="18819"/>
                    </a:moveTo>
                    <a:cubicBezTo>
                      <a:pt x="4395" y="18819"/>
                      <a:pt x="2465" y="14805"/>
                      <a:pt x="1988" y="12823"/>
                    </a:cubicBezTo>
                    <a:cubicBezTo>
                      <a:pt x="1514" y="10841"/>
                      <a:pt x="1113" y="3625"/>
                      <a:pt x="0"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6" name="Google Shape;361;g24fa152ecfb_0_3768"/>
              <p:cNvSpPr/>
              <p:nvPr/>
            </p:nvSpPr>
            <p:spPr>
              <a:xfrm rot="14306400">
                <a:off x="327600" y="5037120"/>
                <a:ext cx="216000" cy="192600"/>
              </a:xfrm>
              <a:custGeom>
                <a:avLst/>
                <a:gdLst/>
                <a:ahLst/>
                <a:cxnLst/>
                <a:rect l="l" t="t" r="r" b="b"/>
                <a:pathLst>
                  <a:path w="6485" h="5792">
                    <a:moveTo>
                      <a:pt x="6485" y="5792"/>
                    </a:moveTo>
                    <a:cubicBezTo>
                      <a:pt x="6485" y="5792"/>
                      <a:pt x="4049" y="3710"/>
                      <a:pt x="3226" y="2983"/>
                    </a:cubicBezTo>
                    <a:cubicBezTo>
                      <a:pt x="2403" y="2257"/>
                      <a:pt x="1112" y="1487"/>
                      <a:pt x="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7" name="Google Shape;362;g24fa152ecfb_0_3768"/>
              <p:cNvSpPr/>
              <p:nvPr/>
            </p:nvSpPr>
            <p:spPr>
              <a:xfrm rot="14306400">
                <a:off x="-96840" y="5512680"/>
                <a:ext cx="503280" cy="201600"/>
              </a:xfrm>
              <a:custGeom>
                <a:avLst/>
                <a:gdLst/>
                <a:ahLst/>
                <a:cxnLst/>
                <a:rect l="l" t="t" r="r" b="b"/>
                <a:pathLst>
                  <a:path w="15103" h="6063">
                    <a:moveTo>
                      <a:pt x="0" y="1"/>
                    </a:moveTo>
                    <a:lnTo>
                      <a:pt x="0" y="1"/>
                    </a:lnTo>
                    <a:cubicBezTo>
                      <a:pt x="0" y="1"/>
                      <a:pt x="61" y="20"/>
                      <a:pt x="173" y="61"/>
                    </a:cubicBezTo>
                    <a:cubicBezTo>
                      <a:pt x="284" y="100"/>
                      <a:pt x="450" y="161"/>
                      <a:pt x="658" y="238"/>
                    </a:cubicBezTo>
                    <a:cubicBezTo>
                      <a:pt x="868" y="314"/>
                      <a:pt x="1119" y="411"/>
                      <a:pt x="1409" y="524"/>
                    </a:cubicBezTo>
                    <a:cubicBezTo>
                      <a:pt x="1553" y="581"/>
                      <a:pt x="1706" y="641"/>
                      <a:pt x="1866" y="707"/>
                    </a:cubicBezTo>
                    <a:cubicBezTo>
                      <a:pt x="2027" y="773"/>
                      <a:pt x="2197" y="843"/>
                      <a:pt x="2372" y="915"/>
                    </a:cubicBezTo>
                    <a:cubicBezTo>
                      <a:pt x="2722" y="1063"/>
                      <a:pt x="3101" y="1229"/>
                      <a:pt x="3496" y="1409"/>
                    </a:cubicBezTo>
                    <a:cubicBezTo>
                      <a:pt x="3595" y="1456"/>
                      <a:pt x="3696" y="1501"/>
                      <a:pt x="3798" y="1550"/>
                    </a:cubicBezTo>
                    <a:cubicBezTo>
                      <a:pt x="3899" y="1596"/>
                      <a:pt x="4000" y="1647"/>
                      <a:pt x="4103" y="1695"/>
                    </a:cubicBezTo>
                    <a:cubicBezTo>
                      <a:pt x="4309" y="1795"/>
                      <a:pt x="4517" y="1900"/>
                      <a:pt x="4729" y="2005"/>
                    </a:cubicBezTo>
                    <a:cubicBezTo>
                      <a:pt x="4942" y="2112"/>
                      <a:pt x="5156" y="2228"/>
                      <a:pt x="5373" y="2341"/>
                    </a:cubicBezTo>
                    <a:cubicBezTo>
                      <a:pt x="5593" y="2452"/>
                      <a:pt x="5815" y="2573"/>
                      <a:pt x="6045" y="2676"/>
                    </a:cubicBezTo>
                    <a:cubicBezTo>
                      <a:pt x="6272" y="2783"/>
                      <a:pt x="6502" y="2892"/>
                      <a:pt x="6733" y="2993"/>
                    </a:cubicBezTo>
                    <a:cubicBezTo>
                      <a:pt x="6967" y="3096"/>
                      <a:pt x="7200" y="3201"/>
                      <a:pt x="7436" y="3300"/>
                    </a:cubicBezTo>
                    <a:cubicBezTo>
                      <a:pt x="7904" y="3499"/>
                      <a:pt x="8379" y="3688"/>
                      <a:pt x="8844" y="3874"/>
                    </a:cubicBezTo>
                    <a:cubicBezTo>
                      <a:pt x="9077" y="3968"/>
                      <a:pt x="9309" y="4057"/>
                      <a:pt x="9539" y="4145"/>
                    </a:cubicBezTo>
                    <a:cubicBezTo>
                      <a:pt x="9770" y="4232"/>
                      <a:pt x="9996" y="4318"/>
                      <a:pt x="10219" y="4402"/>
                    </a:cubicBezTo>
                    <a:cubicBezTo>
                      <a:pt x="10667" y="4571"/>
                      <a:pt x="11101" y="4726"/>
                      <a:pt x="11513" y="4872"/>
                    </a:cubicBezTo>
                    <a:cubicBezTo>
                      <a:pt x="11721" y="4946"/>
                      <a:pt x="11920" y="5018"/>
                      <a:pt x="12116" y="5086"/>
                    </a:cubicBezTo>
                    <a:cubicBezTo>
                      <a:pt x="12311" y="5152"/>
                      <a:pt x="12498" y="5217"/>
                      <a:pt x="12678" y="5279"/>
                    </a:cubicBezTo>
                    <a:cubicBezTo>
                      <a:pt x="13040" y="5403"/>
                      <a:pt x="13373" y="5514"/>
                      <a:pt x="13669" y="5610"/>
                    </a:cubicBezTo>
                    <a:cubicBezTo>
                      <a:pt x="13962" y="5707"/>
                      <a:pt x="14221" y="5789"/>
                      <a:pt x="14433" y="5857"/>
                    </a:cubicBezTo>
                    <a:cubicBezTo>
                      <a:pt x="14645" y="5925"/>
                      <a:pt x="14813" y="5975"/>
                      <a:pt x="14927" y="6010"/>
                    </a:cubicBezTo>
                    <a:cubicBezTo>
                      <a:pt x="15042" y="6043"/>
                      <a:pt x="15102" y="6063"/>
                      <a:pt x="15102" y="6063"/>
                    </a:cubicBezTo>
                    <a:cubicBezTo>
                      <a:pt x="15102" y="6063"/>
                      <a:pt x="15044" y="6038"/>
                      <a:pt x="14933" y="5993"/>
                    </a:cubicBezTo>
                    <a:cubicBezTo>
                      <a:pt x="14822" y="5948"/>
                      <a:pt x="14661" y="5884"/>
                      <a:pt x="14453" y="5800"/>
                    </a:cubicBezTo>
                    <a:cubicBezTo>
                      <a:pt x="14246" y="5717"/>
                      <a:pt x="13995" y="5617"/>
                      <a:pt x="13708" y="5503"/>
                    </a:cubicBezTo>
                    <a:cubicBezTo>
                      <a:pt x="13420" y="5388"/>
                      <a:pt x="13093" y="5257"/>
                      <a:pt x="12739" y="5117"/>
                    </a:cubicBezTo>
                    <a:cubicBezTo>
                      <a:pt x="12029" y="4835"/>
                      <a:pt x="11202" y="4507"/>
                      <a:pt x="10315" y="4154"/>
                    </a:cubicBezTo>
                    <a:cubicBezTo>
                      <a:pt x="10095" y="4065"/>
                      <a:pt x="9869" y="3975"/>
                      <a:pt x="9642" y="3884"/>
                    </a:cubicBezTo>
                    <a:cubicBezTo>
                      <a:pt x="9414" y="3791"/>
                      <a:pt x="9184" y="3697"/>
                      <a:pt x="8953" y="3604"/>
                    </a:cubicBezTo>
                    <a:cubicBezTo>
                      <a:pt x="8490" y="3415"/>
                      <a:pt x="8019" y="3223"/>
                      <a:pt x="7552" y="3022"/>
                    </a:cubicBezTo>
                    <a:cubicBezTo>
                      <a:pt x="7319" y="2925"/>
                      <a:pt x="7085" y="2824"/>
                      <a:pt x="6854" y="2723"/>
                    </a:cubicBezTo>
                    <a:cubicBezTo>
                      <a:pt x="6622" y="2623"/>
                      <a:pt x="6395" y="2516"/>
                      <a:pt x="6167" y="2411"/>
                    </a:cubicBezTo>
                    <a:cubicBezTo>
                      <a:pt x="6111" y="2386"/>
                      <a:pt x="6054" y="2361"/>
                      <a:pt x="5998" y="2334"/>
                    </a:cubicBezTo>
                    <a:cubicBezTo>
                      <a:pt x="5941" y="2308"/>
                      <a:pt x="5887" y="2279"/>
                      <a:pt x="5833" y="2252"/>
                    </a:cubicBezTo>
                    <a:cubicBezTo>
                      <a:pt x="5722" y="2199"/>
                      <a:pt x="5611" y="2145"/>
                      <a:pt x="5502" y="2092"/>
                    </a:cubicBezTo>
                    <a:cubicBezTo>
                      <a:pt x="5280" y="1983"/>
                      <a:pt x="5066" y="1872"/>
                      <a:pt x="4850" y="1767"/>
                    </a:cubicBezTo>
                    <a:cubicBezTo>
                      <a:pt x="4632" y="1666"/>
                      <a:pt x="4420" y="1561"/>
                      <a:pt x="4208" y="1470"/>
                    </a:cubicBezTo>
                    <a:cubicBezTo>
                      <a:pt x="4103" y="1423"/>
                      <a:pt x="3998" y="1378"/>
                      <a:pt x="3895" y="1332"/>
                    </a:cubicBezTo>
                    <a:cubicBezTo>
                      <a:pt x="3792" y="1289"/>
                      <a:pt x="3689" y="1246"/>
                      <a:pt x="3588" y="1203"/>
                    </a:cubicBezTo>
                    <a:cubicBezTo>
                      <a:pt x="3537" y="1182"/>
                      <a:pt x="3486" y="1160"/>
                      <a:pt x="3436" y="1141"/>
                    </a:cubicBezTo>
                    <a:cubicBezTo>
                      <a:pt x="3385" y="1120"/>
                      <a:pt x="3337" y="1100"/>
                      <a:pt x="3286" y="1081"/>
                    </a:cubicBezTo>
                    <a:cubicBezTo>
                      <a:pt x="3187" y="1040"/>
                      <a:pt x="3090" y="1001"/>
                      <a:pt x="2994" y="964"/>
                    </a:cubicBezTo>
                    <a:cubicBezTo>
                      <a:pt x="2802" y="890"/>
                      <a:pt x="2615" y="820"/>
                      <a:pt x="2434" y="754"/>
                    </a:cubicBezTo>
                    <a:cubicBezTo>
                      <a:pt x="2076" y="624"/>
                      <a:pt x="1743" y="511"/>
                      <a:pt x="1448" y="415"/>
                    </a:cubicBezTo>
                    <a:cubicBezTo>
                      <a:pt x="1300" y="367"/>
                      <a:pt x="1160" y="324"/>
                      <a:pt x="1031" y="285"/>
                    </a:cubicBezTo>
                    <a:cubicBezTo>
                      <a:pt x="903" y="246"/>
                      <a:pt x="784" y="211"/>
                      <a:pt x="677" y="180"/>
                    </a:cubicBezTo>
                    <a:cubicBezTo>
                      <a:pt x="463" y="118"/>
                      <a:pt x="294" y="75"/>
                      <a:pt x="177" y="44"/>
                    </a:cubicBezTo>
                    <a:cubicBezTo>
                      <a:pt x="62" y="15"/>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8" name="Google Shape;363;g24fa152ecfb_0_3768"/>
              <p:cNvSpPr/>
              <p:nvPr/>
            </p:nvSpPr>
            <p:spPr>
              <a:xfrm rot="14306400">
                <a:off x="405000" y="5178600"/>
                <a:ext cx="53280" cy="510120"/>
              </a:xfrm>
              <a:custGeom>
                <a:avLst/>
                <a:gdLst/>
                <a:ahLst/>
                <a:cxnLst/>
                <a:rect l="l" t="t" r="r" b="b"/>
                <a:pathLst>
                  <a:path w="1608" h="15315">
                    <a:moveTo>
                      <a:pt x="192" y="1"/>
                    </a:moveTo>
                    <a:cubicBezTo>
                      <a:pt x="192" y="1"/>
                      <a:pt x="192" y="16"/>
                      <a:pt x="194" y="45"/>
                    </a:cubicBezTo>
                    <a:cubicBezTo>
                      <a:pt x="194" y="75"/>
                      <a:pt x="195" y="117"/>
                      <a:pt x="199" y="176"/>
                    </a:cubicBezTo>
                    <a:cubicBezTo>
                      <a:pt x="203" y="232"/>
                      <a:pt x="207" y="302"/>
                      <a:pt x="213" y="386"/>
                    </a:cubicBezTo>
                    <a:cubicBezTo>
                      <a:pt x="219" y="468"/>
                      <a:pt x="227" y="563"/>
                      <a:pt x="236" y="670"/>
                    </a:cubicBezTo>
                    <a:cubicBezTo>
                      <a:pt x="252" y="882"/>
                      <a:pt x="283" y="1141"/>
                      <a:pt x="318" y="1436"/>
                    </a:cubicBezTo>
                    <a:cubicBezTo>
                      <a:pt x="334" y="1584"/>
                      <a:pt x="359" y="1740"/>
                      <a:pt x="380" y="1905"/>
                    </a:cubicBezTo>
                    <a:cubicBezTo>
                      <a:pt x="392" y="1989"/>
                      <a:pt x="406" y="2074"/>
                      <a:pt x="417" y="2160"/>
                    </a:cubicBezTo>
                    <a:cubicBezTo>
                      <a:pt x="431" y="2248"/>
                      <a:pt x="443" y="2337"/>
                      <a:pt x="460" y="2427"/>
                    </a:cubicBezTo>
                    <a:cubicBezTo>
                      <a:pt x="491" y="2608"/>
                      <a:pt x="524" y="2794"/>
                      <a:pt x="559" y="2989"/>
                    </a:cubicBezTo>
                    <a:cubicBezTo>
                      <a:pt x="577" y="3086"/>
                      <a:pt x="594" y="3185"/>
                      <a:pt x="614" y="3286"/>
                    </a:cubicBezTo>
                    <a:cubicBezTo>
                      <a:pt x="635" y="3386"/>
                      <a:pt x="657" y="3487"/>
                      <a:pt x="678" y="3590"/>
                    </a:cubicBezTo>
                    <a:cubicBezTo>
                      <a:pt x="723" y="3796"/>
                      <a:pt x="769" y="4008"/>
                      <a:pt x="816" y="4224"/>
                    </a:cubicBezTo>
                    <a:cubicBezTo>
                      <a:pt x="837" y="4333"/>
                      <a:pt x="869" y="4438"/>
                      <a:pt x="896" y="4547"/>
                    </a:cubicBezTo>
                    <a:cubicBezTo>
                      <a:pt x="923" y="4656"/>
                      <a:pt x="952" y="4767"/>
                      <a:pt x="981" y="4876"/>
                    </a:cubicBezTo>
                    <a:cubicBezTo>
                      <a:pt x="1009" y="4987"/>
                      <a:pt x="1038" y="5100"/>
                      <a:pt x="1067" y="5210"/>
                    </a:cubicBezTo>
                    <a:cubicBezTo>
                      <a:pt x="1083" y="5269"/>
                      <a:pt x="1096" y="5325"/>
                      <a:pt x="1112" y="5382"/>
                    </a:cubicBezTo>
                    <a:cubicBezTo>
                      <a:pt x="1125" y="5438"/>
                      <a:pt x="1137" y="5493"/>
                      <a:pt x="1151" y="5547"/>
                    </a:cubicBezTo>
                    <a:cubicBezTo>
                      <a:pt x="1180" y="5658"/>
                      <a:pt x="1195" y="5773"/>
                      <a:pt x="1215" y="5886"/>
                    </a:cubicBezTo>
                    <a:cubicBezTo>
                      <a:pt x="1221" y="5915"/>
                      <a:pt x="1227" y="5942"/>
                      <a:pt x="1230" y="5971"/>
                    </a:cubicBezTo>
                    <a:lnTo>
                      <a:pt x="1240" y="6059"/>
                    </a:lnTo>
                    <a:cubicBezTo>
                      <a:pt x="1246" y="6115"/>
                      <a:pt x="1254" y="6173"/>
                      <a:pt x="1262" y="6232"/>
                    </a:cubicBezTo>
                    <a:cubicBezTo>
                      <a:pt x="1308" y="6699"/>
                      <a:pt x="1310" y="7181"/>
                      <a:pt x="1289" y="7664"/>
                    </a:cubicBezTo>
                    <a:cubicBezTo>
                      <a:pt x="1271" y="8146"/>
                      <a:pt x="1230" y="8629"/>
                      <a:pt x="1176" y="9101"/>
                    </a:cubicBezTo>
                    <a:cubicBezTo>
                      <a:pt x="1149" y="9339"/>
                      <a:pt x="1118" y="9572"/>
                      <a:pt x="1088" y="9806"/>
                    </a:cubicBezTo>
                    <a:cubicBezTo>
                      <a:pt x="1071" y="9920"/>
                      <a:pt x="1055" y="10035"/>
                      <a:pt x="1040" y="10150"/>
                    </a:cubicBezTo>
                    <a:cubicBezTo>
                      <a:pt x="1022" y="10265"/>
                      <a:pt x="1003" y="10377"/>
                      <a:pt x="987" y="10490"/>
                    </a:cubicBezTo>
                    <a:cubicBezTo>
                      <a:pt x="913" y="10940"/>
                      <a:pt x="839" y="11374"/>
                      <a:pt x="764" y="11784"/>
                    </a:cubicBezTo>
                    <a:cubicBezTo>
                      <a:pt x="684" y="12195"/>
                      <a:pt x="608" y="12582"/>
                      <a:pt x="534" y="12940"/>
                    </a:cubicBezTo>
                    <a:cubicBezTo>
                      <a:pt x="458" y="13296"/>
                      <a:pt x="388" y="13622"/>
                      <a:pt x="324" y="13912"/>
                    </a:cubicBezTo>
                    <a:cubicBezTo>
                      <a:pt x="260" y="14202"/>
                      <a:pt x="201" y="14455"/>
                      <a:pt x="155" y="14663"/>
                    </a:cubicBezTo>
                    <a:cubicBezTo>
                      <a:pt x="106" y="14869"/>
                      <a:pt x="67" y="15033"/>
                      <a:pt x="42" y="15146"/>
                    </a:cubicBezTo>
                    <a:cubicBezTo>
                      <a:pt x="15" y="15257"/>
                      <a:pt x="1" y="15315"/>
                      <a:pt x="1" y="15315"/>
                    </a:cubicBezTo>
                    <a:cubicBezTo>
                      <a:pt x="1" y="15315"/>
                      <a:pt x="20" y="15259"/>
                      <a:pt x="57" y="15150"/>
                    </a:cubicBezTo>
                    <a:cubicBezTo>
                      <a:pt x="94" y="15041"/>
                      <a:pt x="149" y="14883"/>
                      <a:pt x="211" y="14679"/>
                    </a:cubicBezTo>
                    <a:cubicBezTo>
                      <a:pt x="275" y="14475"/>
                      <a:pt x="353" y="14227"/>
                      <a:pt x="435" y="13941"/>
                    </a:cubicBezTo>
                    <a:cubicBezTo>
                      <a:pt x="518" y="13656"/>
                      <a:pt x="610" y="13333"/>
                      <a:pt x="701" y="12979"/>
                    </a:cubicBezTo>
                    <a:cubicBezTo>
                      <a:pt x="795" y="12624"/>
                      <a:pt x="890" y="12239"/>
                      <a:pt x="983" y="11829"/>
                    </a:cubicBezTo>
                    <a:cubicBezTo>
                      <a:pt x="1075" y="11420"/>
                      <a:pt x="1166" y="10986"/>
                      <a:pt x="1248" y="10535"/>
                    </a:cubicBezTo>
                    <a:cubicBezTo>
                      <a:pt x="1330" y="10084"/>
                      <a:pt x="1407" y="9615"/>
                      <a:pt x="1466" y="9136"/>
                    </a:cubicBezTo>
                    <a:cubicBezTo>
                      <a:pt x="1524" y="8656"/>
                      <a:pt x="1569" y="8168"/>
                      <a:pt x="1590" y="7675"/>
                    </a:cubicBezTo>
                    <a:cubicBezTo>
                      <a:pt x="1608" y="7183"/>
                      <a:pt x="1604" y="6689"/>
                      <a:pt x="1551" y="6201"/>
                    </a:cubicBezTo>
                    <a:cubicBezTo>
                      <a:pt x="1522" y="5958"/>
                      <a:pt x="1485" y="5716"/>
                      <a:pt x="1423" y="5481"/>
                    </a:cubicBezTo>
                    <a:cubicBezTo>
                      <a:pt x="1407" y="5423"/>
                      <a:pt x="1394" y="5364"/>
                      <a:pt x="1378" y="5306"/>
                    </a:cubicBezTo>
                    <a:cubicBezTo>
                      <a:pt x="1363" y="5249"/>
                      <a:pt x="1347" y="5195"/>
                      <a:pt x="1332" y="5140"/>
                    </a:cubicBezTo>
                    <a:cubicBezTo>
                      <a:pt x="1300" y="5028"/>
                      <a:pt x="1267" y="4917"/>
                      <a:pt x="1236" y="4808"/>
                    </a:cubicBezTo>
                    <a:cubicBezTo>
                      <a:pt x="1176" y="4588"/>
                      <a:pt x="1114" y="4372"/>
                      <a:pt x="1055" y="4160"/>
                    </a:cubicBezTo>
                    <a:cubicBezTo>
                      <a:pt x="1001" y="3948"/>
                      <a:pt x="948" y="3742"/>
                      <a:pt x="898" y="3539"/>
                    </a:cubicBezTo>
                    <a:cubicBezTo>
                      <a:pt x="872" y="3438"/>
                      <a:pt x="847" y="3339"/>
                      <a:pt x="822" y="3240"/>
                    </a:cubicBezTo>
                    <a:cubicBezTo>
                      <a:pt x="801" y="3141"/>
                      <a:pt x="777" y="3043"/>
                      <a:pt x="756" y="2948"/>
                    </a:cubicBezTo>
                    <a:cubicBezTo>
                      <a:pt x="713" y="2757"/>
                      <a:pt x="670" y="2573"/>
                      <a:pt x="629" y="2394"/>
                    </a:cubicBezTo>
                    <a:cubicBezTo>
                      <a:pt x="590" y="2216"/>
                      <a:pt x="559" y="2043"/>
                      <a:pt x="524" y="1882"/>
                    </a:cubicBezTo>
                    <a:cubicBezTo>
                      <a:pt x="491" y="1718"/>
                      <a:pt x="456" y="1565"/>
                      <a:pt x="431" y="1419"/>
                    </a:cubicBezTo>
                    <a:cubicBezTo>
                      <a:pt x="380" y="1127"/>
                      <a:pt x="328" y="872"/>
                      <a:pt x="297" y="662"/>
                    </a:cubicBezTo>
                    <a:cubicBezTo>
                      <a:pt x="279" y="557"/>
                      <a:pt x="264" y="464"/>
                      <a:pt x="250" y="382"/>
                    </a:cubicBezTo>
                    <a:cubicBezTo>
                      <a:pt x="236" y="300"/>
                      <a:pt x="227" y="230"/>
                      <a:pt x="217" y="174"/>
                    </a:cubicBezTo>
                    <a:cubicBezTo>
                      <a:pt x="209" y="117"/>
                      <a:pt x="201" y="75"/>
                      <a:pt x="197" y="45"/>
                    </a:cubicBezTo>
                    <a:cubicBezTo>
                      <a:pt x="194" y="14"/>
                      <a:pt x="192" y="1"/>
                      <a:pt x="19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499" name="Google Shape;364;g24fa152ecfb_0_3768"/>
              <p:cNvSpPr/>
              <p:nvPr/>
            </p:nvSpPr>
            <p:spPr>
              <a:xfrm rot="14306400">
                <a:off x="346320" y="5630400"/>
                <a:ext cx="164880" cy="577440"/>
              </a:xfrm>
              <a:custGeom>
                <a:avLst/>
                <a:gdLst/>
                <a:ahLst/>
                <a:cxnLst/>
                <a:rect l="l" t="t" r="r" b="b"/>
                <a:pathLst>
                  <a:path w="4956" h="17328">
                    <a:moveTo>
                      <a:pt x="1" y="17328"/>
                    </a:moveTo>
                    <a:cubicBezTo>
                      <a:pt x="1" y="17328"/>
                      <a:pt x="1450" y="11139"/>
                      <a:pt x="2094" y="9675"/>
                    </a:cubicBezTo>
                    <a:cubicBezTo>
                      <a:pt x="2736" y="8210"/>
                      <a:pt x="4096" y="6295"/>
                      <a:pt x="4526" y="5163"/>
                    </a:cubicBezTo>
                    <a:cubicBezTo>
                      <a:pt x="4956" y="4031"/>
                      <a:pt x="4905" y="1455"/>
                      <a:pt x="390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0" name="Google Shape;365;g24fa152ecfb_0_3768"/>
              <p:cNvSpPr/>
              <p:nvPr/>
            </p:nvSpPr>
            <p:spPr>
              <a:xfrm rot="14306400">
                <a:off x="497160" y="5741280"/>
                <a:ext cx="50400" cy="216000"/>
              </a:xfrm>
              <a:custGeom>
                <a:avLst/>
                <a:gdLst/>
                <a:ahLst/>
                <a:cxnLst/>
                <a:rect l="l" t="t" r="r" b="b"/>
                <a:pathLst>
                  <a:path w="1519" h="6487">
                    <a:moveTo>
                      <a:pt x="1518" y="6487"/>
                    </a:moveTo>
                    <a:cubicBezTo>
                      <a:pt x="1518" y="6487"/>
                      <a:pt x="507" y="4053"/>
                      <a:pt x="330" y="3020"/>
                    </a:cubicBezTo>
                    <a:cubicBezTo>
                      <a:pt x="153" y="1989"/>
                      <a:pt x="1" y="797"/>
                      <a:pt x="442"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1" name="Google Shape;366;g24fa152ecfb_0_3768"/>
              <p:cNvSpPr/>
              <p:nvPr/>
            </p:nvSpPr>
            <p:spPr>
              <a:xfrm rot="14306400">
                <a:off x="-272160" y="6016680"/>
                <a:ext cx="461880" cy="50760"/>
              </a:xfrm>
              <a:custGeom>
                <a:avLst/>
                <a:gdLst/>
                <a:ahLst/>
                <a:cxnLst/>
                <a:rect l="l" t="t" r="r" b="b"/>
                <a:pathLst>
                  <a:path w="13866" h="1532">
                    <a:moveTo>
                      <a:pt x="1" y="1"/>
                    </a:moveTo>
                    <a:cubicBezTo>
                      <a:pt x="1" y="1"/>
                      <a:pt x="44" y="36"/>
                      <a:pt x="129" y="98"/>
                    </a:cubicBezTo>
                    <a:cubicBezTo>
                      <a:pt x="215" y="158"/>
                      <a:pt x="341" y="246"/>
                      <a:pt x="511" y="349"/>
                    </a:cubicBezTo>
                    <a:cubicBezTo>
                      <a:pt x="678" y="452"/>
                      <a:pt x="884" y="571"/>
                      <a:pt x="1129" y="695"/>
                    </a:cubicBezTo>
                    <a:cubicBezTo>
                      <a:pt x="1374" y="818"/>
                      <a:pt x="1655" y="948"/>
                      <a:pt x="1974" y="1067"/>
                    </a:cubicBezTo>
                    <a:cubicBezTo>
                      <a:pt x="2289" y="1186"/>
                      <a:pt x="2641" y="1298"/>
                      <a:pt x="3022" y="1382"/>
                    </a:cubicBezTo>
                    <a:cubicBezTo>
                      <a:pt x="3403" y="1464"/>
                      <a:pt x="3814" y="1522"/>
                      <a:pt x="4244" y="1530"/>
                    </a:cubicBezTo>
                    <a:cubicBezTo>
                      <a:pt x="4287" y="1531"/>
                      <a:pt x="4331" y="1531"/>
                      <a:pt x="4375" y="1531"/>
                    </a:cubicBezTo>
                    <a:cubicBezTo>
                      <a:pt x="4763" y="1531"/>
                      <a:pt x="5164" y="1492"/>
                      <a:pt x="5559" y="1398"/>
                    </a:cubicBezTo>
                    <a:cubicBezTo>
                      <a:pt x="5670" y="1368"/>
                      <a:pt x="5781" y="1343"/>
                      <a:pt x="5888" y="1306"/>
                    </a:cubicBezTo>
                    <a:cubicBezTo>
                      <a:pt x="5942" y="1291"/>
                      <a:pt x="5997" y="1273"/>
                      <a:pt x="6053" y="1256"/>
                    </a:cubicBezTo>
                    <a:cubicBezTo>
                      <a:pt x="6104" y="1238"/>
                      <a:pt x="6156" y="1221"/>
                      <a:pt x="6209" y="1203"/>
                    </a:cubicBezTo>
                    <a:cubicBezTo>
                      <a:pt x="6314" y="1168"/>
                      <a:pt x="6419" y="1133"/>
                      <a:pt x="6526" y="1096"/>
                    </a:cubicBezTo>
                    <a:lnTo>
                      <a:pt x="6606" y="1071"/>
                    </a:lnTo>
                    <a:lnTo>
                      <a:pt x="6683" y="1046"/>
                    </a:lnTo>
                    <a:lnTo>
                      <a:pt x="6843" y="999"/>
                    </a:lnTo>
                    <a:cubicBezTo>
                      <a:pt x="6948" y="966"/>
                      <a:pt x="7053" y="933"/>
                      <a:pt x="7160" y="902"/>
                    </a:cubicBezTo>
                    <a:cubicBezTo>
                      <a:pt x="7267" y="872"/>
                      <a:pt x="7374" y="843"/>
                      <a:pt x="7479" y="814"/>
                    </a:cubicBezTo>
                    <a:cubicBezTo>
                      <a:pt x="7534" y="798"/>
                      <a:pt x="7586" y="785"/>
                      <a:pt x="7639" y="769"/>
                    </a:cubicBezTo>
                    <a:cubicBezTo>
                      <a:pt x="7693" y="756"/>
                      <a:pt x="7746" y="742"/>
                      <a:pt x="7800" y="730"/>
                    </a:cubicBezTo>
                    <a:cubicBezTo>
                      <a:pt x="7905" y="703"/>
                      <a:pt x="8012" y="678"/>
                      <a:pt x="8117" y="651"/>
                    </a:cubicBezTo>
                    <a:cubicBezTo>
                      <a:pt x="8224" y="625"/>
                      <a:pt x="8331" y="604"/>
                      <a:pt x="8436" y="581"/>
                    </a:cubicBezTo>
                    <a:cubicBezTo>
                      <a:pt x="8489" y="569"/>
                      <a:pt x="8541" y="557"/>
                      <a:pt x="8594" y="547"/>
                    </a:cubicBezTo>
                    <a:cubicBezTo>
                      <a:pt x="8646" y="536"/>
                      <a:pt x="8699" y="524"/>
                      <a:pt x="8751" y="514"/>
                    </a:cubicBezTo>
                    <a:cubicBezTo>
                      <a:pt x="8961" y="477"/>
                      <a:pt x="9170" y="435"/>
                      <a:pt x="9376" y="405"/>
                    </a:cubicBezTo>
                    <a:cubicBezTo>
                      <a:pt x="9477" y="390"/>
                      <a:pt x="9580" y="374"/>
                      <a:pt x="9681" y="359"/>
                    </a:cubicBezTo>
                    <a:cubicBezTo>
                      <a:pt x="9782" y="345"/>
                      <a:pt x="9882" y="333"/>
                      <a:pt x="9981" y="320"/>
                    </a:cubicBezTo>
                    <a:cubicBezTo>
                      <a:pt x="10031" y="314"/>
                      <a:pt x="10080" y="308"/>
                      <a:pt x="10129" y="300"/>
                    </a:cubicBezTo>
                    <a:cubicBezTo>
                      <a:pt x="10177" y="295"/>
                      <a:pt x="10228" y="291"/>
                      <a:pt x="10277" y="287"/>
                    </a:cubicBezTo>
                    <a:cubicBezTo>
                      <a:pt x="10374" y="277"/>
                      <a:pt x="10469" y="267"/>
                      <a:pt x="10565" y="258"/>
                    </a:cubicBezTo>
                    <a:cubicBezTo>
                      <a:pt x="10588" y="256"/>
                      <a:pt x="10611" y="254"/>
                      <a:pt x="10635" y="252"/>
                    </a:cubicBezTo>
                    <a:cubicBezTo>
                      <a:pt x="10660" y="250"/>
                      <a:pt x="10683" y="248"/>
                      <a:pt x="10707" y="248"/>
                    </a:cubicBezTo>
                    <a:cubicBezTo>
                      <a:pt x="10753" y="244"/>
                      <a:pt x="10800" y="242"/>
                      <a:pt x="10847" y="238"/>
                    </a:cubicBezTo>
                    <a:cubicBezTo>
                      <a:pt x="10938" y="232"/>
                      <a:pt x="11029" y="227"/>
                      <a:pt x="11119" y="221"/>
                    </a:cubicBezTo>
                    <a:cubicBezTo>
                      <a:pt x="11298" y="215"/>
                      <a:pt x="11471" y="205"/>
                      <a:pt x="11638" y="203"/>
                    </a:cubicBezTo>
                    <a:cubicBezTo>
                      <a:pt x="11774" y="202"/>
                      <a:pt x="11904" y="199"/>
                      <a:pt x="12029" y="199"/>
                    </a:cubicBezTo>
                    <a:cubicBezTo>
                      <a:pt x="12059" y="199"/>
                      <a:pt x="12088" y="199"/>
                      <a:pt x="12117" y="199"/>
                    </a:cubicBezTo>
                    <a:cubicBezTo>
                      <a:pt x="12269" y="203"/>
                      <a:pt x="12415" y="203"/>
                      <a:pt x="12549" y="209"/>
                    </a:cubicBezTo>
                    <a:cubicBezTo>
                      <a:pt x="12685" y="215"/>
                      <a:pt x="12811" y="221"/>
                      <a:pt x="12930" y="225"/>
                    </a:cubicBezTo>
                    <a:cubicBezTo>
                      <a:pt x="13047" y="230"/>
                      <a:pt x="13156" y="240"/>
                      <a:pt x="13253" y="246"/>
                    </a:cubicBezTo>
                    <a:cubicBezTo>
                      <a:pt x="13448" y="258"/>
                      <a:pt x="13601" y="273"/>
                      <a:pt x="13704" y="281"/>
                    </a:cubicBezTo>
                    <a:cubicBezTo>
                      <a:pt x="13809" y="291"/>
                      <a:pt x="13866" y="295"/>
                      <a:pt x="13866" y="295"/>
                    </a:cubicBezTo>
                    <a:cubicBezTo>
                      <a:pt x="13866" y="295"/>
                      <a:pt x="13811" y="285"/>
                      <a:pt x="13708" y="263"/>
                    </a:cubicBezTo>
                    <a:cubicBezTo>
                      <a:pt x="13656" y="254"/>
                      <a:pt x="13592" y="242"/>
                      <a:pt x="13518" y="228"/>
                    </a:cubicBezTo>
                    <a:cubicBezTo>
                      <a:pt x="13481" y="223"/>
                      <a:pt x="13440" y="213"/>
                      <a:pt x="13397" y="207"/>
                    </a:cubicBezTo>
                    <a:cubicBezTo>
                      <a:pt x="13354" y="199"/>
                      <a:pt x="13308" y="193"/>
                      <a:pt x="13259" y="186"/>
                    </a:cubicBezTo>
                    <a:cubicBezTo>
                      <a:pt x="13162" y="172"/>
                      <a:pt x="13055" y="155"/>
                      <a:pt x="12938" y="137"/>
                    </a:cubicBezTo>
                    <a:cubicBezTo>
                      <a:pt x="12821" y="123"/>
                      <a:pt x="12693" y="110"/>
                      <a:pt x="12557" y="92"/>
                    </a:cubicBezTo>
                    <a:cubicBezTo>
                      <a:pt x="12422" y="79"/>
                      <a:pt x="12276" y="69"/>
                      <a:pt x="12123" y="55"/>
                    </a:cubicBezTo>
                    <a:cubicBezTo>
                      <a:pt x="12047" y="48"/>
                      <a:pt x="11967" y="46"/>
                      <a:pt x="11887" y="40"/>
                    </a:cubicBezTo>
                    <a:cubicBezTo>
                      <a:pt x="11808" y="36"/>
                      <a:pt x="11724" y="32"/>
                      <a:pt x="11640" y="28"/>
                    </a:cubicBezTo>
                    <a:cubicBezTo>
                      <a:pt x="11471" y="22"/>
                      <a:pt x="11296" y="22"/>
                      <a:pt x="11113" y="18"/>
                    </a:cubicBezTo>
                    <a:cubicBezTo>
                      <a:pt x="11022" y="18"/>
                      <a:pt x="10930" y="22"/>
                      <a:pt x="10837" y="24"/>
                    </a:cubicBezTo>
                    <a:cubicBezTo>
                      <a:pt x="10788" y="26"/>
                      <a:pt x="10742" y="26"/>
                      <a:pt x="10695" y="28"/>
                    </a:cubicBezTo>
                    <a:cubicBezTo>
                      <a:pt x="10670" y="28"/>
                      <a:pt x="10646" y="28"/>
                      <a:pt x="10623" y="30"/>
                    </a:cubicBezTo>
                    <a:cubicBezTo>
                      <a:pt x="10598" y="30"/>
                      <a:pt x="10574" y="32"/>
                      <a:pt x="10551" y="34"/>
                    </a:cubicBezTo>
                    <a:cubicBezTo>
                      <a:pt x="10454" y="40"/>
                      <a:pt x="10356" y="44"/>
                      <a:pt x="10257" y="49"/>
                    </a:cubicBezTo>
                    <a:cubicBezTo>
                      <a:pt x="10207" y="53"/>
                      <a:pt x="10156" y="55"/>
                      <a:pt x="10107" y="59"/>
                    </a:cubicBezTo>
                    <a:cubicBezTo>
                      <a:pt x="10057" y="63"/>
                      <a:pt x="10006" y="69"/>
                      <a:pt x="9956" y="73"/>
                    </a:cubicBezTo>
                    <a:cubicBezTo>
                      <a:pt x="9854" y="83"/>
                      <a:pt x="9751" y="92"/>
                      <a:pt x="9648" y="100"/>
                    </a:cubicBezTo>
                    <a:cubicBezTo>
                      <a:pt x="9545" y="114"/>
                      <a:pt x="9442" y="127"/>
                      <a:pt x="9337" y="141"/>
                    </a:cubicBezTo>
                    <a:cubicBezTo>
                      <a:pt x="9127" y="164"/>
                      <a:pt x="8915" y="203"/>
                      <a:pt x="8701" y="238"/>
                    </a:cubicBezTo>
                    <a:cubicBezTo>
                      <a:pt x="8646" y="246"/>
                      <a:pt x="8594" y="256"/>
                      <a:pt x="8539" y="267"/>
                    </a:cubicBezTo>
                    <a:cubicBezTo>
                      <a:pt x="8485" y="277"/>
                      <a:pt x="8432" y="287"/>
                      <a:pt x="8378" y="298"/>
                    </a:cubicBezTo>
                    <a:cubicBezTo>
                      <a:pt x="8271" y="320"/>
                      <a:pt x="8162" y="339"/>
                      <a:pt x="8053" y="365"/>
                    </a:cubicBezTo>
                    <a:cubicBezTo>
                      <a:pt x="7946" y="390"/>
                      <a:pt x="7837" y="415"/>
                      <a:pt x="7728" y="442"/>
                    </a:cubicBezTo>
                    <a:cubicBezTo>
                      <a:pt x="7674" y="454"/>
                      <a:pt x="7619" y="466"/>
                      <a:pt x="7565" y="481"/>
                    </a:cubicBezTo>
                    <a:cubicBezTo>
                      <a:pt x="7510" y="495"/>
                      <a:pt x="7456" y="511"/>
                      <a:pt x="7403" y="524"/>
                    </a:cubicBezTo>
                    <a:cubicBezTo>
                      <a:pt x="7294" y="553"/>
                      <a:pt x="7185" y="583"/>
                      <a:pt x="7076" y="614"/>
                    </a:cubicBezTo>
                    <a:cubicBezTo>
                      <a:pt x="6967" y="645"/>
                      <a:pt x="6860" y="678"/>
                      <a:pt x="6752" y="711"/>
                    </a:cubicBezTo>
                    <a:lnTo>
                      <a:pt x="6590" y="760"/>
                    </a:lnTo>
                    <a:lnTo>
                      <a:pt x="6508" y="785"/>
                    </a:lnTo>
                    <a:lnTo>
                      <a:pt x="6431" y="812"/>
                    </a:lnTo>
                    <a:cubicBezTo>
                      <a:pt x="6324" y="849"/>
                      <a:pt x="6218" y="884"/>
                      <a:pt x="6113" y="919"/>
                    </a:cubicBezTo>
                    <a:cubicBezTo>
                      <a:pt x="6059" y="939"/>
                      <a:pt x="6006" y="956"/>
                      <a:pt x="5954" y="974"/>
                    </a:cubicBezTo>
                    <a:cubicBezTo>
                      <a:pt x="5901" y="991"/>
                      <a:pt x="5851" y="1009"/>
                      <a:pt x="5800" y="1024"/>
                    </a:cubicBezTo>
                    <a:cubicBezTo>
                      <a:pt x="5699" y="1061"/>
                      <a:pt x="5594" y="1084"/>
                      <a:pt x="5491" y="1112"/>
                    </a:cubicBezTo>
                    <a:cubicBezTo>
                      <a:pt x="5466" y="1119"/>
                      <a:pt x="5440" y="1127"/>
                      <a:pt x="5413" y="1133"/>
                    </a:cubicBezTo>
                    <a:lnTo>
                      <a:pt x="5335" y="1149"/>
                    </a:lnTo>
                    <a:cubicBezTo>
                      <a:pt x="5283" y="1158"/>
                      <a:pt x="5230" y="1170"/>
                      <a:pt x="5180" y="1180"/>
                    </a:cubicBezTo>
                    <a:cubicBezTo>
                      <a:pt x="5127" y="1191"/>
                      <a:pt x="5075" y="1197"/>
                      <a:pt x="5022" y="1205"/>
                    </a:cubicBezTo>
                    <a:cubicBezTo>
                      <a:pt x="4970" y="1213"/>
                      <a:pt x="4919" y="1223"/>
                      <a:pt x="4866" y="1226"/>
                    </a:cubicBezTo>
                    <a:cubicBezTo>
                      <a:pt x="4670" y="1248"/>
                      <a:pt x="4474" y="1264"/>
                      <a:pt x="4280" y="1264"/>
                    </a:cubicBezTo>
                    <a:cubicBezTo>
                      <a:pt x="4269" y="1264"/>
                      <a:pt x="4257" y="1264"/>
                      <a:pt x="4246" y="1263"/>
                    </a:cubicBezTo>
                    <a:cubicBezTo>
                      <a:pt x="4236" y="1263"/>
                      <a:pt x="4225" y="1263"/>
                      <a:pt x="4215" y="1263"/>
                    </a:cubicBezTo>
                    <a:cubicBezTo>
                      <a:pt x="3815" y="1263"/>
                      <a:pt x="3429" y="1227"/>
                      <a:pt x="3067" y="1160"/>
                    </a:cubicBezTo>
                    <a:cubicBezTo>
                      <a:pt x="2693" y="1092"/>
                      <a:pt x="2345" y="1003"/>
                      <a:pt x="2030" y="904"/>
                    </a:cubicBezTo>
                    <a:cubicBezTo>
                      <a:pt x="1713" y="802"/>
                      <a:pt x="1427" y="695"/>
                      <a:pt x="1178" y="590"/>
                    </a:cubicBezTo>
                    <a:cubicBezTo>
                      <a:pt x="927" y="485"/>
                      <a:pt x="713" y="384"/>
                      <a:pt x="540" y="297"/>
                    </a:cubicBezTo>
                    <a:cubicBezTo>
                      <a:pt x="365" y="209"/>
                      <a:pt x="230" y="135"/>
                      <a:pt x="139" y="83"/>
                    </a:cubicBezTo>
                    <a:cubicBezTo>
                      <a:pt x="48" y="32"/>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2" name="Google Shape;367;g24fa152ecfb_0_3768"/>
              <p:cNvSpPr/>
              <p:nvPr/>
            </p:nvSpPr>
            <p:spPr>
              <a:xfrm rot="14306400">
                <a:off x="50040" y="5724000"/>
                <a:ext cx="162720" cy="24480"/>
              </a:xfrm>
              <a:custGeom>
                <a:avLst/>
                <a:gdLst/>
                <a:ahLst/>
                <a:cxnLst/>
                <a:rect l="l" t="t" r="r" b="b"/>
                <a:pathLst>
                  <a:path w="4896" h="746">
                    <a:moveTo>
                      <a:pt x="1" y="669"/>
                    </a:moveTo>
                    <a:cubicBezTo>
                      <a:pt x="1417" y="745"/>
                      <a:pt x="4895" y="0"/>
                      <a:pt x="489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3" name="Google Shape;368;g24fa152ecfb_0_3768"/>
              <p:cNvSpPr/>
              <p:nvPr/>
            </p:nvSpPr>
            <p:spPr>
              <a:xfrm rot="14306400">
                <a:off x="-147240" y="6237720"/>
                <a:ext cx="231120" cy="110160"/>
              </a:xfrm>
              <a:custGeom>
                <a:avLst/>
                <a:gdLst/>
                <a:ahLst/>
                <a:cxnLst/>
                <a:rect l="l" t="t" r="r" b="b"/>
                <a:pathLst>
                  <a:path w="6946" h="3318">
                    <a:moveTo>
                      <a:pt x="1" y="1"/>
                    </a:moveTo>
                    <a:cubicBezTo>
                      <a:pt x="1252" y="1236"/>
                      <a:pt x="4452" y="2938"/>
                      <a:pt x="6946" y="3318"/>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4" name="Google Shape;369;g24fa152ecfb_0_3768"/>
              <p:cNvSpPr/>
              <p:nvPr/>
            </p:nvSpPr>
            <p:spPr>
              <a:xfrm rot="14306400">
                <a:off x="741600" y="4954680"/>
                <a:ext cx="17280" cy="189000"/>
              </a:xfrm>
              <a:custGeom>
                <a:avLst/>
                <a:gdLst/>
                <a:ahLst/>
                <a:cxnLst/>
                <a:rect l="l" t="t" r="r" b="b"/>
                <a:pathLst>
                  <a:path w="532" h="5685">
                    <a:moveTo>
                      <a:pt x="0" y="5685"/>
                    </a:moveTo>
                    <a:cubicBezTo>
                      <a:pt x="0" y="5685"/>
                      <a:pt x="531" y="2093"/>
                      <a:pt x="204"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5" name="Google Shape;370;g24fa152ecfb_0_3768"/>
              <p:cNvSpPr/>
              <p:nvPr/>
            </p:nvSpPr>
            <p:spPr>
              <a:xfrm rot="14306400">
                <a:off x="394920" y="5718600"/>
                <a:ext cx="86760" cy="213840"/>
              </a:xfrm>
              <a:custGeom>
                <a:avLst/>
                <a:gdLst/>
                <a:ahLst/>
                <a:cxnLst/>
                <a:rect l="l" t="t" r="r" b="b"/>
                <a:pathLst>
                  <a:path w="2613" h="6429">
                    <a:moveTo>
                      <a:pt x="58" y="1"/>
                    </a:moveTo>
                    <a:cubicBezTo>
                      <a:pt x="58" y="1"/>
                      <a:pt x="0" y="3261"/>
                      <a:pt x="852" y="4281"/>
                    </a:cubicBezTo>
                    <a:cubicBezTo>
                      <a:pt x="1702" y="5300"/>
                      <a:pt x="2370" y="5890"/>
                      <a:pt x="2613" y="6429"/>
                    </a:cubicBezTo>
                    <a:cubicBezTo>
                      <a:pt x="2613" y="6429"/>
                      <a:pt x="2572" y="5580"/>
                      <a:pt x="2091" y="4137"/>
                    </a:cubicBezTo>
                    <a:cubicBezTo>
                      <a:pt x="1609" y="2691"/>
                      <a:pt x="58" y="1"/>
                      <a:pt x="5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6" name="Google Shape;371;g24fa152ecfb_0_3768"/>
              <p:cNvSpPr/>
              <p:nvPr/>
            </p:nvSpPr>
            <p:spPr>
              <a:xfrm rot="14306400">
                <a:off x="430200" y="4963680"/>
                <a:ext cx="62640" cy="55080"/>
              </a:xfrm>
              <a:custGeom>
                <a:avLst/>
                <a:gdLst/>
                <a:ahLst/>
                <a:cxnLst/>
                <a:rect l="l" t="t" r="r" b="b"/>
                <a:pathLst>
                  <a:path w="1894" h="1661">
                    <a:moveTo>
                      <a:pt x="949" y="0"/>
                    </a:moveTo>
                    <a:cubicBezTo>
                      <a:pt x="639" y="0"/>
                      <a:pt x="341" y="175"/>
                      <a:pt x="199" y="474"/>
                    </a:cubicBezTo>
                    <a:cubicBezTo>
                      <a:pt x="0" y="886"/>
                      <a:pt x="176" y="1382"/>
                      <a:pt x="590" y="1579"/>
                    </a:cubicBezTo>
                    <a:cubicBezTo>
                      <a:pt x="705" y="1634"/>
                      <a:pt x="827" y="1660"/>
                      <a:pt x="947" y="1660"/>
                    </a:cubicBezTo>
                    <a:cubicBezTo>
                      <a:pt x="1257" y="1660"/>
                      <a:pt x="1554" y="1486"/>
                      <a:pt x="1697" y="1188"/>
                    </a:cubicBezTo>
                    <a:cubicBezTo>
                      <a:pt x="1893" y="773"/>
                      <a:pt x="1718" y="279"/>
                      <a:pt x="1304" y="81"/>
                    </a:cubicBezTo>
                    <a:cubicBezTo>
                      <a:pt x="1189" y="26"/>
                      <a:pt x="1068" y="0"/>
                      <a:pt x="94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7" name="Google Shape;372;g24fa152ecfb_0_3768"/>
              <p:cNvSpPr/>
              <p:nvPr/>
            </p:nvSpPr>
            <p:spPr>
              <a:xfrm rot="14306400">
                <a:off x="583920" y="4841280"/>
                <a:ext cx="62640" cy="55080"/>
              </a:xfrm>
              <a:custGeom>
                <a:avLst/>
                <a:gdLst/>
                <a:ahLst/>
                <a:cxnLst/>
                <a:rect l="l" t="t" r="r" b="b"/>
                <a:pathLst>
                  <a:path w="1892" h="1661">
                    <a:moveTo>
                      <a:pt x="947" y="1"/>
                    </a:moveTo>
                    <a:cubicBezTo>
                      <a:pt x="636" y="1"/>
                      <a:pt x="339" y="176"/>
                      <a:pt x="197" y="473"/>
                    </a:cubicBezTo>
                    <a:cubicBezTo>
                      <a:pt x="0" y="888"/>
                      <a:pt x="175" y="1382"/>
                      <a:pt x="588" y="1580"/>
                    </a:cubicBezTo>
                    <a:cubicBezTo>
                      <a:pt x="703" y="1635"/>
                      <a:pt x="825" y="1661"/>
                      <a:pt x="945" y="1661"/>
                    </a:cubicBezTo>
                    <a:cubicBezTo>
                      <a:pt x="1255" y="1661"/>
                      <a:pt x="1553" y="1487"/>
                      <a:pt x="1695" y="1189"/>
                    </a:cubicBezTo>
                    <a:cubicBezTo>
                      <a:pt x="1891" y="775"/>
                      <a:pt x="1716" y="279"/>
                      <a:pt x="1304" y="82"/>
                    </a:cubicBezTo>
                    <a:cubicBezTo>
                      <a:pt x="1188" y="27"/>
                      <a:pt x="1066" y="1"/>
                      <a:pt x="94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8" name="Google Shape;373;g24fa152ecfb_0_3768"/>
              <p:cNvSpPr/>
              <p:nvPr/>
            </p:nvSpPr>
            <p:spPr>
              <a:xfrm rot="14306400">
                <a:off x="686880" y="5810760"/>
                <a:ext cx="62640" cy="55080"/>
              </a:xfrm>
              <a:custGeom>
                <a:avLst/>
                <a:gdLst/>
                <a:ahLst/>
                <a:cxnLst/>
                <a:rect l="l" t="t" r="r" b="b"/>
                <a:pathLst>
                  <a:path w="1894" h="1661">
                    <a:moveTo>
                      <a:pt x="946" y="0"/>
                    </a:moveTo>
                    <a:cubicBezTo>
                      <a:pt x="637" y="0"/>
                      <a:pt x="340" y="174"/>
                      <a:pt x="197" y="473"/>
                    </a:cubicBezTo>
                    <a:cubicBezTo>
                      <a:pt x="0" y="887"/>
                      <a:pt x="175" y="1381"/>
                      <a:pt x="590" y="1580"/>
                    </a:cubicBezTo>
                    <a:cubicBezTo>
                      <a:pt x="704" y="1634"/>
                      <a:pt x="826" y="1660"/>
                      <a:pt x="945" y="1660"/>
                    </a:cubicBezTo>
                    <a:cubicBezTo>
                      <a:pt x="1255" y="1660"/>
                      <a:pt x="1553" y="1486"/>
                      <a:pt x="1695" y="1189"/>
                    </a:cubicBezTo>
                    <a:cubicBezTo>
                      <a:pt x="1893" y="774"/>
                      <a:pt x="1718" y="278"/>
                      <a:pt x="1304" y="82"/>
                    </a:cubicBezTo>
                    <a:cubicBezTo>
                      <a:pt x="1188" y="26"/>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09" name="Google Shape;374;g24fa152ecfb_0_3768"/>
              <p:cNvSpPr/>
              <p:nvPr/>
            </p:nvSpPr>
            <p:spPr>
              <a:xfrm rot="14306400">
                <a:off x="569880" y="5743800"/>
                <a:ext cx="62640" cy="55080"/>
              </a:xfrm>
              <a:custGeom>
                <a:avLst/>
                <a:gdLst/>
                <a:ahLst/>
                <a:cxnLst/>
                <a:rect l="l" t="t" r="r" b="b"/>
                <a:pathLst>
                  <a:path w="1894" h="1661">
                    <a:moveTo>
                      <a:pt x="946" y="0"/>
                    </a:moveTo>
                    <a:cubicBezTo>
                      <a:pt x="637" y="0"/>
                      <a:pt x="340" y="175"/>
                      <a:pt x="197" y="473"/>
                    </a:cubicBezTo>
                    <a:cubicBezTo>
                      <a:pt x="1" y="885"/>
                      <a:pt x="176" y="1382"/>
                      <a:pt x="588" y="1580"/>
                    </a:cubicBezTo>
                    <a:cubicBezTo>
                      <a:pt x="704" y="1635"/>
                      <a:pt x="825" y="1661"/>
                      <a:pt x="945" y="1661"/>
                    </a:cubicBezTo>
                    <a:cubicBezTo>
                      <a:pt x="1255" y="1661"/>
                      <a:pt x="1553" y="1486"/>
                      <a:pt x="1695" y="1187"/>
                    </a:cubicBezTo>
                    <a:cubicBezTo>
                      <a:pt x="1894" y="775"/>
                      <a:pt x="1717" y="278"/>
                      <a:pt x="1304" y="82"/>
                    </a:cubicBezTo>
                    <a:cubicBezTo>
                      <a:pt x="1188" y="27"/>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10" name="Google Shape;375;g24fa152ecfb_0_3768"/>
              <p:cNvSpPr/>
              <p:nvPr/>
            </p:nvSpPr>
            <p:spPr>
              <a:xfrm rot="14306400">
                <a:off x="46800" y="5645880"/>
                <a:ext cx="62640" cy="55080"/>
              </a:xfrm>
              <a:custGeom>
                <a:avLst/>
                <a:gdLst/>
                <a:ahLst/>
                <a:cxnLst/>
                <a:rect l="l" t="t" r="r" b="b"/>
                <a:pathLst>
                  <a:path w="1894" h="1662">
                    <a:moveTo>
                      <a:pt x="950" y="1"/>
                    </a:moveTo>
                    <a:cubicBezTo>
                      <a:pt x="639" y="1"/>
                      <a:pt x="341" y="175"/>
                      <a:pt x="199" y="474"/>
                    </a:cubicBezTo>
                    <a:cubicBezTo>
                      <a:pt x="1" y="887"/>
                      <a:pt x="178" y="1383"/>
                      <a:pt x="590" y="1581"/>
                    </a:cubicBezTo>
                    <a:cubicBezTo>
                      <a:pt x="706" y="1636"/>
                      <a:pt x="827" y="1662"/>
                      <a:pt x="947" y="1662"/>
                    </a:cubicBezTo>
                    <a:cubicBezTo>
                      <a:pt x="1257" y="1662"/>
                      <a:pt x="1554" y="1487"/>
                      <a:pt x="1697" y="1188"/>
                    </a:cubicBezTo>
                    <a:cubicBezTo>
                      <a:pt x="1894" y="776"/>
                      <a:pt x="1719" y="280"/>
                      <a:pt x="1306" y="81"/>
                    </a:cubicBezTo>
                    <a:cubicBezTo>
                      <a:pt x="1191" y="27"/>
                      <a:pt x="1069" y="1"/>
                      <a:pt x="950"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11" name="Google Shape;376;g24fa152ecfb_0_3768"/>
              <p:cNvSpPr/>
              <p:nvPr/>
            </p:nvSpPr>
            <p:spPr>
              <a:xfrm rot="14306400">
                <a:off x="-76680" y="6137640"/>
                <a:ext cx="62640" cy="55080"/>
              </a:xfrm>
              <a:custGeom>
                <a:avLst/>
                <a:gdLst/>
                <a:ahLst/>
                <a:cxnLst/>
                <a:rect l="l" t="t" r="r" b="b"/>
                <a:pathLst>
                  <a:path w="1894" h="1662">
                    <a:moveTo>
                      <a:pt x="946" y="1"/>
                    </a:moveTo>
                    <a:cubicBezTo>
                      <a:pt x="636" y="1"/>
                      <a:pt x="340" y="175"/>
                      <a:pt x="197" y="474"/>
                    </a:cubicBezTo>
                    <a:cubicBezTo>
                      <a:pt x="0" y="888"/>
                      <a:pt x="175" y="1382"/>
                      <a:pt x="590" y="1581"/>
                    </a:cubicBezTo>
                    <a:cubicBezTo>
                      <a:pt x="705" y="1635"/>
                      <a:pt x="826" y="1661"/>
                      <a:pt x="945" y="1661"/>
                    </a:cubicBezTo>
                    <a:cubicBezTo>
                      <a:pt x="1255" y="1661"/>
                      <a:pt x="1553" y="1487"/>
                      <a:pt x="1695" y="1190"/>
                    </a:cubicBezTo>
                    <a:cubicBezTo>
                      <a:pt x="1893" y="775"/>
                      <a:pt x="1718" y="279"/>
                      <a:pt x="1304" y="83"/>
                    </a:cubicBezTo>
                    <a:cubicBezTo>
                      <a:pt x="1188" y="27"/>
                      <a:pt x="1066" y="1"/>
                      <a:pt x="946"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12" name="Google Shape;377;g24fa152ecfb_0_3768"/>
              <p:cNvSpPr/>
              <p:nvPr/>
            </p:nvSpPr>
            <p:spPr>
              <a:xfrm rot="14306400">
                <a:off x="767520" y="4899960"/>
                <a:ext cx="62640" cy="55080"/>
              </a:xfrm>
              <a:custGeom>
                <a:avLst/>
                <a:gdLst/>
                <a:ahLst/>
                <a:cxnLst/>
                <a:rect l="l" t="t" r="r" b="b"/>
                <a:pathLst>
                  <a:path w="1894" h="1661">
                    <a:moveTo>
                      <a:pt x="948" y="0"/>
                    </a:moveTo>
                    <a:cubicBezTo>
                      <a:pt x="639" y="0"/>
                      <a:pt x="341" y="174"/>
                      <a:pt x="199" y="472"/>
                    </a:cubicBezTo>
                    <a:cubicBezTo>
                      <a:pt x="0" y="886"/>
                      <a:pt x="176" y="1382"/>
                      <a:pt x="590" y="1579"/>
                    </a:cubicBezTo>
                    <a:cubicBezTo>
                      <a:pt x="705" y="1634"/>
                      <a:pt x="827" y="1661"/>
                      <a:pt x="947" y="1661"/>
                    </a:cubicBezTo>
                    <a:cubicBezTo>
                      <a:pt x="1257" y="1661"/>
                      <a:pt x="1554" y="1486"/>
                      <a:pt x="1697" y="1188"/>
                    </a:cubicBezTo>
                    <a:cubicBezTo>
                      <a:pt x="1893" y="773"/>
                      <a:pt x="1718" y="279"/>
                      <a:pt x="1304" y="81"/>
                    </a:cubicBezTo>
                    <a:cubicBezTo>
                      <a:pt x="1189" y="26"/>
                      <a:pt x="1068" y="0"/>
                      <a:pt x="94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13" name="Google Shape;378;g24fa152ecfb_0_3768"/>
              <p:cNvSpPr/>
              <p:nvPr/>
            </p:nvSpPr>
            <p:spPr>
              <a:xfrm rot="14306400">
                <a:off x="803880" y="4979880"/>
                <a:ext cx="62640" cy="55080"/>
              </a:xfrm>
              <a:custGeom>
                <a:avLst/>
                <a:gdLst/>
                <a:ahLst/>
                <a:cxnLst/>
                <a:rect l="l" t="t" r="r" b="b"/>
                <a:pathLst>
                  <a:path w="1894" h="1662">
                    <a:moveTo>
                      <a:pt x="948" y="1"/>
                    </a:moveTo>
                    <a:cubicBezTo>
                      <a:pt x="638" y="1"/>
                      <a:pt x="341" y="175"/>
                      <a:pt x="199" y="474"/>
                    </a:cubicBezTo>
                    <a:cubicBezTo>
                      <a:pt x="1" y="888"/>
                      <a:pt x="178" y="1382"/>
                      <a:pt x="590" y="1581"/>
                    </a:cubicBezTo>
                    <a:cubicBezTo>
                      <a:pt x="706" y="1635"/>
                      <a:pt x="827" y="1661"/>
                      <a:pt x="947" y="1661"/>
                    </a:cubicBezTo>
                    <a:cubicBezTo>
                      <a:pt x="1257" y="1661"/>
                      <a:pt x="1554" y="1487"/>
                      <a:pt x="1697" y="1190"/>
                    </a:cubicBezTo>
                    <a:cubicBezTo>
                      <a:pt x="1894" y="775"/>
                      <a:pt x="1719" y="279"/>
                      <a:pt x="1306" y="83"/>
                    </a:cubicBezTo>
                    <a:cubicBezTo>
                      <a:pt x="1190" y="27"/>
                      <a:pt x="1068" y="1"/>
                      <a:pt x="94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sp>
        <p:nvSpPr>
          <p:cNvPr id="514" name="PlaceHolder 1"/>
          <p:cNvSpPr>
            <a:spLocks noGrp="1"/>
          </p:cNvSpPr>
          <p:nvPr>
            <p:ph type="title"/>
          </p:nvPr>
        </p:nvSpPr>
        <p:spPr>
          <a:xfrm>
            <a:off x="960120" y="593280"/>
            <a:ext cx="10271520" cy="763200"/>
          </a:xfrm>
          <a:prstGeom prst="rect">
            <a:avLst/>
          </a:prstGeom>
          <a:noFill/>
          <a:ln w="0">
            <a:noFill/>
          </a:ln>
        </p:spPr>
        <p:txBody>
          <a:bodyPr lIns="122040" tIns="122040" rIns="122040" bIns="122040" anchor="t">
            <a:noAutofit/>
          </a:bodyPr>
          <a:lstStyle/>
          <a:p>
            <a:r>
              <a:rPr lang="en-GB" sz="4000" b="0" strike="noStrike" spc="-1">
                <a:solidFill>
                  <a:srgbClr val="000000"/>
                </a:solidFill>
                <a:latin typeface="Arial"/>
              </a:rPr>
              <a:t>Click to edit the title text format</a:t>
            </a:r>
          </a:p>
        </p:txBody>
      </p:sp>
      <p:sp>
        <p:nvSpPr>
          <p:cNvPr id="515"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BFD6F0"/>
        </a:solidFill>
        <a:effectLst/>
      </p:bgPr>
    </p:bg>
    <p:spTree>
      <p:nvGrpSpPr>
        <p:cNvPr id="1" name=""/>
        <p:cNvGrpSpPr/>
        <p:nvPr/>
      </p:nvGrpSpPr>
      <p:grpSpPr>
        <a:xfrm>
          <a:off x="0" y="0"/>
          <a:ext cx="0" cy="0"/>
          <a:chOff x="0" y="0"/>
          <a:chExt cx="0" cy="0"/>
        </a:xfrm>
      </p:grpSpPr>
      <p:sp>
        <p:nvSpPr>
          <p:cNvPr id="552" name="Google Shape;223;g24fa152ecfb_0_3685"/>
          <p:cNvSpPr/>
          <p:nvPr/>
        </p:nvSpPr>
        <p:spPr>
          <a:xfrm>
            <a:off x="-48240" y="-96840"/>
            <a:ext cx="12288600" cy="1633320"/>
          </a:xfrm>
          <a:prstGeom prst="rect">
            <a:avLst/>
          </a:prstGeom>
          <a:solidFill>
            <a:schemeClr val="dk2"/>
          </a:solidFill>
          <a:ln w="0">
            <a:noFill/>
          </a:ln>
        </p:spPr>
        <p:style>
          <a:lnRef idx="0">
            <a:scrgbClr r="0" g="0" b="0"/>
          </a:lnRef>
          <a:fillRef idx="0">
            <a:scrgbClr r="0" g="0" b="0"/>
          </a:fillRef>
          <a:effectRef idx="0">
            <a:scrgbClr r="0" g="0" b="0"/>
          </a:effectRef>
          <a:fontRef idx="minor"/>
        </p:style>
      </p:sp>
      <p:grpSp>
        <p:nvGrpSpPr>
          <p:cNvPr id="553" name="Google Shape;224;g24fa152ecfb_0_3685"/>
          <p:cNvGrpSpPr/>
          <p:nvPr/>
        </p:nvGrpSpPr>
        <p:grpSpPr>
          <a:xfrm>
            <a:off x="-543240" y="-732240"/>
            <a:ext cx="13209480" cy="8058240"/>
            <a:chOff x="-543240" y="-732240"/>
            <a:chExt cx="13209480" cy="8058240"/>
          </a:xfrm>
        </p:grpSpPr>
        <p:grpSp>
          <p:nvGrpSpPr>
            <p:cNvPr id="554" name="Google Shape;225;g24fa152ecfb_0_3685"/>
            <p:cNvGrpSpPr/>
            <p:nvPr/>
          </p:nvGrpSpPr>
          <p:grpSpPr>
            <a:xfrm>
              <a:off x="-543240" y="-222480"/>
              <a:ext cx="1433160" cy="1659240"/>
              <a:chOff x="-543240" y="-222480"/>
              <a:chExt cx="1433160" cy="1659240"/>
            </a:xfrm>
          </p:grpSpPr>
          <p:sp>
            <p:nvSpPr>
              <p:cNvPr id="555" name="Google Shape;226;g24fa152ecfb_0_3685"/>
              <p:cNvSpPr/>
              <p:nvPr/>
            </p:nvSpPr>
            <p:spPr>
              <a:xfrm rot="20635800">
                <a:off x="199440" y="420120"/>
                <a:ext cx="535680" cy="225000"/>
              </a:xfrm>
              <a:custGeom>
                <a:avLst/>
                <a:gdLst/>
                <a:ahLst/>
                <a:cxnLst/>
                <a:rect l="l" t="t" r="r" b="b"/>
                <a:pathLst>
                  <a:path w="16087" h="6759">
                    <a:moveTo>
                      <a:pt x="0" y="0"/>
                    </a:moveTo>
                    <a:cubicBezTo>
                      <a:pt x="0" y="0"/>
                      <a:pt x="4424" y="3867"/>
                      <a:pt x="7175" y="4760"/>
                    </a:cubicBezTo>
                    <a:cubicBezTo>
                      <a:pt x="9924" y="5655"/>
                      <a:pt x="13840" y="5685"/>
                      <a:pt x="16087" y="6758"/>
                    </a:cubicBezTo>
                    <a:cubicBezTo>
                      <a:pt x="16087" y="6758"/>
                      <a:pt x="13657" y="3089"/>
                      <a:pt x="9820" y="1844"/>
                    </a:cubicBezTo>
                    <a:cubicBezTo>
                      <a:pt x="5984" y="597"/>
                      <a:pt x="4013" y="984"/>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56" name="Google Shape;227;g24fa152ecfb_0_3685"/>
              <p:cNvSpPr/>
              <p:nvPr/>
            </p:nvSpPr>
            <p:spPr>
              <a:xfrm rot="20635800">
                <a:off x="283320" y="739440"/>
                <a:ext cx="229680" cy="536040"/>
              </a:xfrm>
              <a:custGeom>
                <a:avLst/>
                <a:gdLst/>
                <a:ahLst/>
                <a:cxnLst/>
                <a:rect l="l" t="t" r="r" b="b"/>
                <a:pathLst>
                  <a:path w="6900" h="16096">
                    <a:moveTo>
                      <a:pt x="4228" y="1"/>
                    </a:moveTo>
                    <a:cubicBezTo>
                      <a:pt x="3932" y="1771"/>
                      <a:pt x="1703" y="3526"/>
                      <a:pt x="851" y="5483"/>
                    </a:cubicBezTo>
                    <a:cubicBezTo>
                      <a:pt x="1" y="7440"/>
                      <a:pt x="287" y="10335"/>
                      <a:pt x="555" y="12391"/>
                    </a:cubicBezTo>
                    <a:cubicBezTo>
                      <a:pt x="826" y="14448"/>
                      <a:pt x="1582" y="16095"/>
                      <a:pt x="1582" y="16095"/>
                    </a:cubicBezTo>
                    <a:cubicBezTo>
                      <a:pt x="1763" y="15321"/>
                      <a:pt x="3588" y="12839"/>
                      <a:pt x="5244" y="8425"/>
                    </a:cubicBezTo>
                    <a:cubicBezTo>
                      <a:pt x="6899" y="4010"/>
                      <a:pt x="4228" y="1"/>
                      <a:pt x="422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57" name="Google Shape;228;g24fa152ecfb_0_3685"/>
              <p:cNvSpPr/>
              <p:nvPr/>
            </p:nvSpPr>
            <p:spPr>
              <a:xfrm rot="20635800">
                <a:off x="-146520" y="74160"/>
                <a:ext cx="422640" cy="120240"/>
              </a:xfrm>
              <a:custGeom>
                <a:avLst/>
                <a:gdLst/>
                <a:ahLst/>
                <a:cxnLst/>
                <a:rect l="l" t="t" r="r" b="b"/>
                <a:pathLst>
                  <a:path w="12685" h="3615">
                    <a:moveTo>
                      <a:pt x="5341" y="1"/>
                    </a:moveTo>
                    <a:cubicBezTo>
                      <a:pt x="3820" y="1"/>
                      <a:pt x="2770" y="739"/>
                      <a:pt x="1889" y="1449"/>
                    </a:cubicBezTo>
                    <a:cubicBezTo>
                      <a:pt x="802" y="2325"/>
                      <a:pt x="0" y="2722"/>
                      <a:pt x="0" y="2722"/>
                    </a:cubicBezTo>
                    <a:cubicBezTo>
                      <a:pt x="554" y="2533"/>
                      <a:pt x="1134" y="2458"/>
                      <a:pt x="1731" y="2458"/>
                    </a:cubicBezTo>
                    <a:cubicBezTo>
                      <a:pt x="4076" y="2458"/>
                      <a:pt x="6687" y="3614"/>
                      <a:pt x="8995" y="3614"/>
                    </a:cubicBezTo>
                    <a:cubicBezTo>
                      <a:pt x="9070" y="3614"/>
                      <a:pt x="9144" y="3613"/>
                      <a:pt x="9218" y="3611"/>
                    </a:cubicBezTo>
                    <a:cubicBezTo>
                      <a:pt x="12163" y="3511"/>
                      <a:pt x="12684" y="1251"/>
                      <a:pt x="12684" y="1251"/>
                    </a:cubicBezTo>
                    <a:lnTo>
                      <a:pt x="12684" y="1251"/>
                    </a:lnTo>
                    <a:cubicBezTo>
                      <a:pt x="12578" y="1262"/>
                      <a:pt x="12463" y="1267"/>
                      <a:pt x="12341" y="1267"/>
                    </a:cubicBezTo>
                    <a:cubicBezTo>
                      <a:pt x="10916" y="1267"/>
                      <a:pt x="8475" y="567"/>
                      <a:pt x="6483" y="130"/>
                    </a:cubicBezTo>
                    <a:cubicBezTo>
                      <a:pt x="6074" y="41"/>
                      <a:pt x="5694" y="1"/>
                      <a:pt x="534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58" name="Google Shape;229;g24fa152ecfb_0_3685"/>
              <p:cNvSpPr/>
              <p:nvPr/>
            </p:nvSpPr>
            <p:spPr>
              <a:xfrm rot="20635800">
                <a:off x="-298080" y="264960"/>
                <a:ext cx="140040" cy="457920"/>
              </a:xfrm>
              <a:custGeom>
                <a:avLst/>
                <a:gdLst/>
                <a:ahLst/>
                <a:cxnLst/>
                <a:rect l="l" t="t" r="r" b="b"/>
                <a:pathLst>
                  <a:path w="4207" h="13744">
                    <a:moveTo>
                      <a:pt x="2061" y="1"/>
                    </a:moveTo>
                    <a:cubicBezTo>
                      <a:pt x="2061" y="1"/>
                      <a:pt x="1398" y="3028"/>
                      <a:pt x="1308" y="4267"/>
                    </a:cubicBezTo>
                    <a:cubicBezTo>
                      <a:pt x="1219" y="5506"/>
                      <a:pt x="559" y="7588"/>
                      <a:pt x="279" y="9574"/>
                    </a:cubicBezTo>
                    <a:cubicBezTo>
                      <a:pt x="1" y="11558"/>
                      <a:pt x="1077" y="13743"/>
                      <a:pt x="1077" y="13743"/>
                    </a:cubicBezTo>
                    <a:cubicBezTo>
                      <a:pt x="1365" y="12321"/>
                      <a:pt x="2409" y="10368"/>
                      <a:pt x="3308" y="7317"/>
                    </a:cubicBezTo>
                    <a:cubicBezTo>
                      <a:pt x="4207" y="4267"/>
                      <a:pt x="2061" y="1"/>
                      <a:pt x="206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59" name="Google Shape;230;g24fa152ecfb_0_3685"/>
              <p:cNvSpPr/>
              <p:nvPr/>
            </p:nvSpPr>
            <p:spPr>
              <a:xfrm rot="20635800">
                <a:off x="-365760" y="-106200"/>
                <a:ext cx="1040400" cy="1427040"/>
              </a:xfrm>
              <a:custGeom>
                <a:avLst/>
                <a:gdLst/>
                <a:ahLst/>
                <a:cxnLst/>
                <a:rect l="l" t="t" r="r" b="b"/>
                <a:pathLst>
                  <a:path w="31226" h="42828">
                    <a:moveTo>
                      <a:pt x="31226" y="42827"/>
                    </a:moveTo>
                    <a:cubicBezTo>
                      <a:pt x="31226" y="42827"/>
                      <a:pt x="27849" y="39042"/>
                      <a:pt x="26697" y="36903"/>
                    </a:cubicBezTo>
                    <a:cubicBezTo>
                      <a:pt x="25543" y="34764"/>
                      <a:pt x="23038" y="28803"/>
                      <a:pt x="22446" y="27768"/>
                    </a:cubicBezTo>
                    <a:cubicBezTo>
                      <a:pt x="21853" y="26733"/>
                      <a:pt x="19194" y="21618"/>
                      <a:pt x="18365" y="20554"/>
                    </a:cubicBezTo>
                    <a:cubicBezTo>
                      <a:pt x="17536" y="19488"/>
                      <a:pt x="11404" y="16395"/>
                      <a:pt x="10334" y="15132"/>
                    </a:cubicBezTo>
                    <a:cubicBezTo>
                      <a:pt x="9266" y="13870"/>
                      <a:pt x="0" y="1"/>
                      <a:pt x="0" y="1"/>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0" name="Google Shape;231;g24fa152ecfb_0_3685"/>
              <p:cNvSpPr/>
              <p:nvPr/>
            </p:nvSpPr>
            <p:spPr>
              <a:xfrm rot="20635800">
                <a:off x="515880" y="714960"/>
                <a:ext cx="146160" cy="626760"/>
              </a:xfrm>
              <a:custGeom>
                <a:avLst/>
                <a:gdLst/>
                <a:ahLst/>
                <a:cxnLst/>
                <a:rect l="l" t="t" r="r" b="b"/>
                <a:pathLst>
                  <a:path w="4395" h="18819">
                    <a:moveTo>
                      <a:pt x="4395" y="18819"/>
                    </a:moveTo>
                    <a:cubicBezTo>
                      <a:pt x="4395" y="18819"/>
                      <a:pt x="2465" y="14805"/>
                      <a:pt x="1988" y="12823"/>
                    </a:cubicBezTo>
                    <a:cubicBezTo>
                      <a:pt x="1514" y="10841"/>
                      <a:pt x="1113" y="3625"/>
                      <a:pt x="0"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1" name="Google Shape;232;g24fa152ecfb_0_3685"/>
              <p:cNvSpPr/>
              <p:nvPr/>
            </p:nvSpPr>
            <p:spPr>
              <a:xfrm rot="20635800">
                <a:off x="536400" y="808560"/>
                <a:ext cx="215640" cy="192600"/>
              </a:xfrm>
              <a:custGeom>
                <a:avLst/>
                <a:gdLst/>
                <a:ahLst/>
                <a:cxnLst/>
                <a:rect l="l" t="t" r="r" b="b"/>
                <a:pathLst>
                  <a:path w="6485" h="5792">
                    <a:moveTo>
                      <a:pt x="6485" y="5792"/>
                    </a:moveTo>
                    <a:cubicBezTo>
                      <a:pt x="6485" y="5792"/>
                      <a:pt x="4049" y="3710"/>
                      <a:pt x="3226" y="2983"/>
                    </a:cubicBezTo>
                    <a:cubicBezTo>
                      <a:pt x="2403" y="2257"/>
                      <a:pt x="1112" y="1487"/>
                      <a:pt x="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2" name="Google Shape;233;g24fa152ecfb_0_3685"/>
              <p:cNvSpPr/>
              <p:nvPr/>
            </p:nvSpPr>
            <p:spPr>
              <a:xfrm rot="20635800">
                <a:off x="5400" y="405000"/>
                <a:ext cx="502920" cy="201600"/>
              </a:xfrm>
              <a:custGeom>
                <a:avLst/>
                <a:gdLst/>
                <a:ahLst/>
                <a:cxnLst/>
                <a:rect l="l" t="t" r="r" b="b"/>
                <a:pathLst>
                  <a:path w="15103" h="6063">
                    <a:moveTo>
                      <a:pt x="0" y="1"/>
                    </a:moveTo>
                    <a:lnTo>
                      <a:pt x="0" y="1"/>
                    </a:lnTo>
                    <a:cubicBezTo>
                      <a:pt x="0" y="1"/>
                      <a:pt x="61" y="20"/>
                      <a:pt x="173" y="61"/>
                    </a:cubicBezTo>
                    <a:cubicBezTo>
                      <a:pt x="284" y="100"/>
                      <a:pt x="450" y="161"/>
                      <a:pt x="658" y="238"/>
                    </a:cubicBezTo>
                    <a:cubicBezTo>
                      <a:pt x="868" y="314"/>
                      <a:pt x="1119" y="411"/>
                      <a:pt x="1409" y="524"/>
                    </a:cubicBezTo>
                    <a:cubicBezTo>
                      <a:pt x="1553" y="581"/>
                      <a:pt x="1706" y="641"/>
                      <a:pt x="1866" y="707"/>
                    </a:cubicBezTo>
                    <a:cubicBezTo>
                      <a:pt x="2027" y="773"/>
                      <a:pt x="2197" y="843"/>
                      <a:pt x="2372" y="915"/>
                    </a:cubicBezTo>
                    <a:cubicBezTo>
                      <a:pt x="2722" y="1063"/>
                      <a:pt x="3101" y="1229"/>
                      <a:pt x="3496" y="1409"/>
                    </a:cubicBezTo>
                    <a:cubicBezTo>
                      <a:pt x="3595" y="1456"/>
                      <a:pt x="3696" y="1501"/>
                      <a:pt x="3798" y="1550"/>
                    </a:cubicBezTo>
                    <a:cubicBezTo>
                      <a:pt x="3899" y="1596"/>
                      <a:pt x="4000" y="1647"/>
                      <a:pt x="4103" y="1695"/>
                    </a:cubicBezTo>
                    <a:cubicBezTo>
                      <a:pt x="4309" y="1795"/>
                      <a:pt x="4517" y="1900"/>
                      <a:pt x="4729" y="2005"/>
                    </a:cubicBezTo>
                    <a:cubicBezTo>
                      <a:pt x="4942" y="2112"/>
                      <a:pt x="5156" y="2228"/>
                      <a:pt x="5373" y="2341"/>
                    </a:cubicBezTo>
                    <a:cubicBezTo>
                      <a:pt x="5593" y="2452"/>
                      <a:pt x="5815" y="2573"/>
                      <a:pt x="6045" y="2676"/>
                    </a:cubicBezTo>
                    <a:cubicBezTo>
                      <a:pt x="6272" y="2783"/>
                      <a:pt x="6502" y="2892"/>
                      <a:pt x="6733" y="2993"/>
                    </a:cubicBezTo>
                    <a:cubicBezTo>
                      <a:pt x="6967" y="3096"/>
                      <a:pt x="7200" y="3201"/>
                      <a:pt x="7436" y="3300"/>
                    </a:cubicBezTo>
                    <a:cubicBezTo>
                      <a:pt x="7904" y="3499"/>
                      <a:pt x="8379" y="3688"/>
                      <a:pt x="8844" y="3874"/>
                    </a:cubicBezTo>
                    <a:cubicBezTo>
                      <a:pt x="9077" y="3968"/>
                      <a:pt x="9309" y="4057"/>
                      <a:pt x="9539" y="4145"/>
                    </a:cubicBezTo>
                    <a:cubicBezTo>
                      <a:pt x="9770" y="4232"/>
                      <a:pt x="9996" y="4318"/>
                      <a:pt x="10219" y="4402"/>
                    </a:cubicBezTo>
                    <a:cubicBezTo>
                      <a:pt x="10667" y="4571"/>
                      <a:pt x="11101" y="4726"/>
                      <a:pt x="11513" y="4872"/>
                    </a:cubicBezTo>
                    <a:cubicBezTo>
                      <a:pt x="11721" y="4946"/>
                      <a:pt x="11920" y="5018"/>
                      <a:pt x="12116" y="5086"/>
                    </a:cubicBezTo>
                    <a:cubicBezTo>
                      <a:pt x="12311" y="5152"/>
                      <a:pt x="12498" y="5217"/>
                      <a:pt x="12678" y="5279"/>
                    </a:cubicBezTo>
                    <a:cubicBezTo>
                      <a:pt x="13040" y="5403"/>
                      <a:pt x="13373" y="5514"/>
                      <a:pt x="13669" y="5610"/>
                    </a:cubicBezTo>
                    <a:cubicBezTo>
                      <a:pt x="13962" y="5707"/>
                      <a:pt x="14221" y="5789"/>
                      <a:pt x="14433" y="5857"/>
                    </a:cubicBezTo>
                    <a:cubicBezTo>
                      <a:pt x="14645" y="5925"/>
                      <a:pt x="14813" y="5975"/>
                      <a:pt x="14927" y="6010"/>
                    </a:cubicBezTo>
                    <a:cubicBezTo>
                      <a:pt x="15042" y="6043"/>
                      <a:pt x="15102" y="6063"/>
                      <a:pt x="15102" y="6063"/>
                    </a:cubicBezTo>
                    <a:cubicBezTo>
                      <a:pt x="15102" y="6063"/>
                      <a:pt x="15044" y="6038"/>
                      <a:pt x="14933" y="5993"/>
                    </a:cubicBezTo>
                    <a:cubicBezTo>
                      <a:pt x="14822" y="5948"/>
                      <a:pt x="14661" y="5884"/>
                      <a:pt x="14453" y="5800"/>
                    </a:cubicBezTo>
                    <a:cubicBezTo>
                      <a:pt x="14246" y="5717"/>
                      <a:pt x="13995" y="5617"/>
                      <a:pt x="13708" y="5503"/>
                    </a:cubicBezTo>
                    <a:cubicBezTo>
                      <a:pt x="13420" y="5388"/>
                      <a:pt x="13093" y="5257"/>
                      <a:pt x="12739" y="5117"/>
                    </a:cubicBezTo>
                    <a:cubicBezTo>
                      <a:pt x="12029" y="4835"/>
                      <a:pt x="11202" y="4507"/>
                      <a:pt x="10315" y="4154"/>
                    </a:cubicBezTo>
                    <a:cubicBezTo>
                      <a:pt x="10095" y="4065"/>
                      <a:pt x="9869" y="3975"/>
                      <a:pt x="9642" y="3884"/>
                    </a:cubicBezTo>
                    <a:cubicBezTo>
                      <a:pt x="9414" y="3791"/>
                      <a:pt x="9184" y="3697"/>
                      <a:pt x="8953" y="3604"/>
                    </a:cubicBezTo>
                    <a:cubicBezTo>
                      <a:pt x="8490" y="3415"/>
                      <a:pt x="8019" y="3223"/>
                      <a:pt x="7552" y="3022"/>
                    </a:cubicBezTo>
                    <a:cubicBezTo>
                      <a:pt x="7319" y="2925"/>
                      <a:pt x="7085" y="2824"/>
                      <a:pt x="6854" y="2723"/>
                    </a:cubicBezTo>
                    <a:cubicBezTo>
                      <a:pt x="6622" y="2623"/>
                      <a:pt x="6395" y="2516"/>
                      <a:pt x="6167" y="2411"/>
                    </a:cubicBezTo>
                    <a:cubicBezTo>
                      <a:pt x="6111" y="2386"/>
                      <a:pt x="6054" y="2361"/>
                      <a:pt x="5998" y="2334"/>
                    </a:cubicBezTo>
                    <a:cubicBezTo>
                      <a:pt x="5941" y="2308"/>
                      <a:pt x="5887" y="2279"/>
                      <a:pt x="5833" y="2252"/>
                    </a:cubicBezTo>
                    <a:cubicBezTo>
                      <a:pt x="5722" y="2199"/>
                      <a:pt x="5611" y="2145"/>
                      <a:pt x="5502" y="2092"/>
                    </a:cubicBezTo>
                    <a:cubicBezTo>
                      <a:pt x="5280" y="1983"/>
                      <a:pt x="5066" y="1872"/>
                      <a:pt x="4850" y="1767"/>
                    </a:cubicBezTo>
                    <a:cubicBezTo>
                      <a:pt x="4632" y="1666"/>
                      <a:pt x="4420" y="1561"/>
                      <a:pt x="4208" y="1470"/>
                    </a:cubicBezTo>
                    <a:cubicBezTo>
                      <a:pt x="4103" y="1423"/>
                      <a:pt x="3998" y="1378"/>
                      <a:pt x="3895" y="1332"/>
                    </a:cubicBezTo>
                    <a:cubicBezTo>
                      <a:pt x="3792" y="1289"/>
                      <a:pt x="3689" y="1246"/>
                      <a:pt x="3588" y="1203"/>
                    </a:cubicBezTo>
                    <a:cubicBezTo>
                      <a:pt x="3537" y="1182"/>
                      <a:pt x="3486" y="1160"/>
                      <a:pt x="3436" y="1141"/>
                    </a:cubicBezTo>
                    <a:cubicBezTo>
                      <a:pt x="3385" y="1120"/>
                      <a:pt x="3337" y="1100"/>
                      <a:pt x="3286" y="1081"/>
                    </a:cubicBezTo>
                    <a:cubicBezTo>
                      <a:pt x="3187" y="1040"/>
                      <a:pt x="3090" y="1001"/>
                      <a:pt x="2994" y="964"/>
                    </a:cubicBezTo>
                    <a:cubicBezTo>
                      <a:pt x="2802" y="890"/>
                      <a:pt x="2615" y="820"/>
                      <a:pt x="2434" y="754"/>
                    </a:cubicBezTo>
                    <a:cubicBezTo>
                      <a:pt x="2076" y="624"/>
                      <a:pt x="1743" y="511"/>
                      <a:pt x="1448" y="415"/>
                    </a:cubicBezTo>
                    <a:cubicBezTo>
                      <a:pt x="1300" y="367"/>
                      <a:pt x="1160" y="324"/>
                      <a:pt x="1031" y="285"/>
                    </a:cubicBezTo>
                    <a:cubicBezTo>
                      <a:pt x="903" y="246"/>
                      <a:pt x="784" y="211"/>
                      <a:pt x="677" y="180"/>
                    </a:cubicBezTo>
                    <a:cubicBezTo>
                      <a:pt x="463" y="118"/>
                      <a:pt x="294" y="75"/>
                      <a:pt x="177" y="44"/>
                    </a:cubicBezTo>
                    <a:cubicBezTo>
                      <a:pt x="62" y="15"/>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3" name="Google Shape;234;g24fa152ecfb_0_3685"/>
              <p:cNvSpPr/>
              <p:nvPr/>
            </p:nvSpPr>
            <p:spPr>
              <a:xfrm rot="20635800">
                <a:off x="329760" y="565920"/>
                <a:ext cx="53280" cy="510120"/>
              </a:xfrm>
              <a:custGeom>
                <a:avLst/>
                <a:gdLst/>
                <a:ahLst/>
                <a:cxnLst/>
                <a:rect l="l" t="t" r="r" b="b"/>
                <a:pathLst>
                  <a:path w="1608" h="15315">
                    <a:moveTo>
                      <a:pt x="192" y="1"/>
                    </a:moveTo>
                    <a:cubicBezTo>
                      <a:pt x="192" y="1"/>
                      <a:pt x="192" y="16"/>
                      <a:pt x="194" y="45"/>
                    </a:cubicBezTo>
                    <a:cubicBezTo>
                      <a:pt x="194" y="75"/>
                      <a:pt x="195" y="117"/>
                      <a:pt x="199" y="176"/>
                    </a:cubicBezTo>
                    <a:cubicBezTo>
                      <a:pt x="203" y="232"/>
                      <a:pt x="207" y="302"/>
                      <a:pt x="213" y="386"/>
                    </a:cubicBezTo>
                    <a:cubicBezTo>
                      <a:pt x="219" y="468"/>
                      <a:pt x="227" y="563"/>
                      <a:pt x="236" y="670"/>
                    </a:cubicBezTo>
                    <a:cubicBezTo>
                      <a:pt x="252" y="882"/>
                      <a:pt x="283" y="1141"/>
                      <a:pt x="318" y="1436"/>
                    </a:cubicBezTo>
                    <a:cubicBezTo>
                      <a:pt x="334" y="1584"/>
                      <a:pt x="359" y="1740"/>
                      <a:pt x="380" y="1905"/>
                    </a:cubicBezTo>
                    <a:cubicBezTo>
                      <a:pt x="392" y="1989"/>
                      <a:pt x="406" y="2074"/>
                      <a:pt x="417" y="2160"/>
                    </a:cubicBezTo>
                    <a:cubicBezTo>
                      <a:pt x="431" y="2248"/>
                      <a:pt x="443" y="2337"/>
                      <a:pt x="460" y="2427"/>
                    </a:cubicBezTo>
                    <a:cubicBezTo>
                      <a:pt x="491" y="2608"/>
                      <a:pt x="524" y="2794"/>
                      <a:pt x="559" y="2989"/>
                    </a:cubicBezTo>
                    <a:cubicBezTo>
                      <a:pt x="577" y="3086"/>
                      <a:pt x="594" y="3185"/>
                      <a:pt x="614" y="3286"/>
                    </a:cubicBezTo>
                    <a:cubicBezTo>
                      <a:pt x="635" y="3386"/>
                      <a:pt x="657" y="3487"/>
                      <a:pt x="678" y="3590"/>
                    </a:cubicBezTo>
                    <a:cubicBezTo>
                      <a:pt x="723" y="3796"/>
                      <a:pt x="769" y="4008"/>
                      <a:pt x="816" y="4224"/>
                    </a:cubicBezTo>
                    <a:cubicBezTo>
                      <a:pt x="837" y="4333"/>
                      <a:pt x="869" y="4438"/>
                      <a:pt x="896" y="4547"/>
                    </a:cubicBezTo>
                    <a:cubicBezTo>
                      <a:pt x="923" y="4656"/>
                      <a:pt x="952" y="4767"/>
                      <a:pt x="981" y="4876"/>
                    </a:cubicBezTo>
                    <a:cubicBezTo>
                      <a:pt x="1009" y="4987"/>
                      <a:pt x="1038" y="5100"/>
                      <a:pt x="1067" y="5210"/>
                    </a:cubicBezTo>
                    <a:cubicBezTo>
                      <a:pt x="1083" y="5269"/>
                      <a:pt x="1096" y="5325"/>
                      <a:pt x="1112" y="5382"/>
                    </a:cubicBezTo>
                    <a:cubicBezTo>
                      <a:pt x="1125" y="5438"/>
                      <a:pt x="1137" y="5493"/>
                      <a:pt x="1151" y="5547"/>
                    </a:cubicBezTo>
                    <a:cubicBezTo>
                      <a:pt x="1180" y="5658"/>
                      <a:pt x="1195" y="5773"/>
                      <a:pt x="1215" y="5886"/>
                    </a:cubicBezTo>
                    <a:cubicBezTo>
                      <a:pt x="1221" y="5915"/>
                      <a:pt x="1227" y="5942"/>
                      <a:pt x="1230" y="5971"/>
                    </a:cubicBezTo>
                    <a:lnTo>
                      <a:pt x="1240" y="6059"/>
                    </a:lnTo>
                    <a:cubicBezTo>
                      <a:pt x="1246" y="6115"/>
                      <a:pt x="1254" y="6173"/>
                      <a:pt x="1262" y="6232"/>
                    </a:cubicBezTo>
                    <a:cubicBezTo>
                      <a:pt x="1308" y="6699"/>
                      <a:pt x="1310" y="7181"/>
                      <a:pt x="1289" y="7664"/>
                    </a:cubicBezTo>
                    <a:cubicBezTo>
                      <a:pt x="1271" y="8146"/>
                      <a:pt x="1230" y="8629"/>
                      <a:pt x="1176" y="9101"/>
                    </a:cubicBezTo>
                    <a:cubicBezTo>
                      <a:pt x="1149" y="9339"/>
                      <a:pt x="1118" y="9572"/>
                      <a:pt x="1088" y="9806"/>
                    </a:cubicBezTo>
                    <a:cubicBezTo>
                      <a:pt x="1071" y="9920"/>
                      <a:pt x="1055" y="10035"/>
                      <a:pt x="1040" y="10150"/>
                    </a:cubicBezTo>
                    <a:cubicBezTo>
                      <a:pt x="1022" y="10265"/>
                      <a:pt x="1003" y="10377"/>
                      <a:pt x="987" y="10490"/>
                    </a:cubicBezTo>
                    <a:cubicBezTo>
                      <a:pt x="913" y="10940"/>
                      <a:pt x="839" y="11374"/>
                      <a:pt x="764" y="11784"/>
                    </a:cubicBezTo>
                    <a:cubicBezTo>
                      <a:pt x="684" y="12195"/>
                      <a:pt x="608" y="12582"/>
                      <a:pt x="534" y="12940"/>
                    </a:cubicBezTo>
                    <a:cubicBezTo>
                      <a:pt x="458" y="13296"/>
                      <a:pt x="388" y="13622"/>
                      <a:pt x="324" y="13912"/>
                    </a:cubicBezTo>
                    <a:cubicBezTo>
                      <a:pt x="260" y="14202"/>
                      <a:pt x="201" y="14455"/>
                      <a:pt x="155" y="14663"/>
                    </a:cubicBezTo>
                    <a:cubicBezTo>
                      <a:pt x="106" y="14869"/>
                      <a:pt x="67" y="15033"/>
                      <a:pt x="42" y="15146"/>
                    </a:cubicBezTo>
                    <a:cubicBezTo>
                      <a:pt x="15" y="15257"/>
                      <a:pt x="1" y="15315"/>
                      <a:pt x="1" y="15315"/>
                    </a:cubicBezTo>
                    <a:cubicBezTo>
                      <a:pt x="1" y="15315"/>
                      <a:pt x="20" y="15259"/>
                      <a:pt x="57" y="15150"/>
                    </a:cubicBezTo>
                    <a:cubicBezTo>
                      <a:pt x="94" y="15041"/>
                      <a:pt x="149" y="14883"/>
                      <a:pt x="211" y="14679"/>
                    </a:cubicBezTo>
                    <a:cubicBezTo>
                      <a:pt x="275" y="14475"/>
                      <a:pt x="353" y="14227"/>
                      <a:pt x="435" y="13941"/>
                    </a:cubicBezTo>
                    <a:cubicBezTo>
                      <a:pt x="518" y="13656"/>
                      <a:pt x="610" y="13333"/>
                      <a:pt x="701" y="12979"/>
                    </a:cubicBezTo>
                    <a:cubicBezTo>
                      <a:pt x="795" y="12624"/>
                      <a:pt x="890" y="12239"/>
                      <a:pt x="983" y="11829"/>
                    </a:cubicBezTo>
                    <a:cubicBezTo>
                      <a:pt x="1075" y="11420"/>
                      <a:pt x="1166" y="10986"/>
                      <a:pt x="1248" y="10535"/>
                    </a:cubicBezTo>
                    <a:cubicBezTo>
                      <a:pt x="1330" y="10084"/>
                      <a:pt x="1407" y="9615"/>
                      <a:pt x="1466" y="9136"/>
                    </a:cubicBezTo>
                    <a:cubicBezTo>
                      <a:pt x="1524" y="8656"/>
                      <a:pt x="1569" y="8168"/>
                      <a:pt x="1590" y="7675"/>
                    </a:cubicBezTo>
                    <a:cubicBezTo>
                      <a:pt x="1608" y="7183"/>
                      <a:pt x="1604" y="6689"/>
                      <a:pt x="1551" y="6201"/>
                    </a:cubicBezTo>
                    <a:cubicBezTo>
                      <a:pt x="1522" y="5958"/>
                      <a:pt x="1485" y="5716"/>
                      <a:pt x="1423" y="5481"/>
                    </a:cubicBezTo>
                    <a:cubicBezTo>
                      <a:pt x="1407" y="5423"/>
                      <a:pt x="1394" y="5364"/>
                      <a:pt x="1378" y="5306"/>
                    </a:cubicBezTo>
                    <a:cubicBezTo>
                      <a:pt x="1363" y="5249"/>
                      <a:pt x="1347" y="5195"/>
                      <a:pt x="1332" y="5140"/>
                    </a:cubicBezTo>
                    <a:cubicBezTo>
                      <a:pt x="1300" y="5028"/>
                      <a:pt x="1267" y="4917"/>
                      <a:pt x="1236" y="4808"/>
                    </a:cubicBezTo>
                    <a:cubicBezTo>
                      <a:pt x="1176" y="4588"/>
                      <a:pt x="1114" y="4372"/>
                      <a:pt x="1055" y="4160"/>
                    </a:cubicBezTo>
                    <a:cubicBezTo>
                      <a:pt x="1001" y="3948"/>
                      <a:pt x="948" y="3742"/>
                      <a:pt x="898" y="3539"/>
                    </a:cubicBezTo>
                    <a:cubicBezTo>
                      <a:pt x="872" y="3438"/>
                      <a:pt x="847" y="3339"/>
                      <a:pt x="822" y="3240"/>
                    </a:cubicBezTo>
                    <a:cubicBezTo>
                      <a:pt x="801" y="3141"/>
                      <a:pt x="777" y="3043"/>
                      <a:pt x="756" y="2948"/>
                    </a:cubicBezTo>
                    <a:cubicBezTo>
                      <a:pt x="713" y="2757"/>
                      <a:pt x="670" y="2573"/>
                      <a:pt x="629" y="2394"/>
                    </a:cubicBezTo>
                    <a:cubicBezTo>
                      <a:pt x="590" y="2216"/>
                      <a:pt x="559" y="2043"/>
                      <a:pt x="524" y="1882"/>
                    </a:cubicBezTo>
                    <a:cubicBezTo>
                      <a:pt x="491" y="1718"/>
                      <a:pt x="456" y="1565"/>
                      <a:pt x="431" y="1419"/>
                    </a:cubicBezTo>
                    <a:cubicBezTo>
                      <a:pt x="380" y="1127"/>
                      <a:pt x="328" y="872"/>
                      <a:pt x="297" y="662"/>
                    </a:cubicBezTo>
                    <a:cubicBezTo>
                      <a:pt x="279" y="557"/>
                      <a:pt x="264" y="464"/>
                      <a:pt x="250" y="382"/>
                    </a:cubicBezTo>
                    <a:cubicBezTo>
                      <a:pt x="236" y="300"/>
                      <a:pt x="227" y="230"/>
                      <a:pt x="217" y="174"/>
                    </a:cubicBezTo>
                    <a:cubicBezTo>
                      <a:pt x="209" y="117"/>
                      <a:pt x="201" y="75"/>
                      <a:pt x="197" y="45"/>
                    </a:cubicBezTo>
                    <a:cubicBezTo>
                      <a:pt x="194" y="14"/>
                      <a:pt x="192" y="1"/>
                      <a:pt x="19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4" name="Google Shape;235;g24fa152ecfb_0_3685"/>
              <p:cNvSpPr/>
              <p:nvPr/>
            </p:nvSpPr>
            <p:spPr>
              <a:xfrm rot="20635800">
                <a:off x="-192600" y="399960"/>
                <a:ext cx="164880" cy="577080"/>
              </a:xfrm>
              <a:custGeom>
                <a:avLst/>
                <a:gdLst/>
                <a:ahLst/>
                <a:cxnLst/>
                <a:rect l="l" t="t" r="r" b="b"/>
                <a:pathLst>
                  <a:path w="4956" h="17328">
                    <a:moveTo>
                      <a:pt x="1" y="17328"/>
                    </a:moveTo>
                    <a:cubicBezTo>
                      <a:pt x="1" y="17328"/>
                      <a:pt x="1450" y="11139"/>
                      <a:pt x="2094" y="9675"/>
                    </a:cubicBezTo>
                    <a:cubicBezTo>
                      <a:pt x="2736" y="8210"/>
                      <a:pt x="4096" y="6295"/>
                      <a:pt x="4526" y="5163"/>
                    </a:cubicBezTo>
                    <a:cubicBezTo>
                      <a:pt x="4956" y="4031"/>
                      <a:pt x="4905" y="1455"/>
                      <a:pt x="390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5" name="Google Shape;236;g24fa152ecfb_0_3685"/>
              <p:cNvSpPr/>
              <p:nvPr/>
            </p:nvSpPr>
            <p:spPr>
              <a:xfrm rot="20635800">
                <a:off x="-93240" y="689400"/>
                <a:ext cx="50400" cy="216000"/>
              </a:xfrm>
              <a:custGeom>
                <a:avLst/>
                <a:gdLst/>
                <a:ahLst/>
                <a:cxnLst/>
                <a:rect l="l" t="t" r="r" b="b"/>
                <a:pathLst>
                  <a:path w="1519" h="6487">
                    <a:moveTo>
                      <a:pt x="1518" y="6487"/>
                    </a:moveTo>
                    <a:cubicBezTo>
                      <a:pt x="1518" y="6487"/>
                      <a:pt x="507" y="4053"/>
                      <a:pt x="330" y="3020"/>
                    </a:cubicBezTo>
                    <a:cubicBezTo>
                      <a:pt x="153" y="1989"/>
                      <a:pt x="1" y="797"/>
                      <a:pt x="442"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6" name="Google Shape;237;g24fa152ecfb_0_3685"/>
              <p:cNvSpPr/>
              <p:nvPr/>
            </p:nvSpPr>
            <p:spPr>
              <a:xfrm rot="20635800">
                <a:off x="-334440" y="177120"/>
                <a:ext cx="461880" cy="50760"/>
              </a:xfrm>
              <a:custGeom>
                <a:avLst/>
                <a:gdLst/>
                <a:ahLst/>
                <a:cxnLst/>
                <a:rect l="l" t="t" r="r" b="b"/>
                <a:pathLst>
                  <a:path w="13866" h="1532">
                    <a:moveTo>
                      <a:pt x="1" y="1"/>
                    </a:moveTo>
                    <a:cubicBezTo>
                      <a:pt x="1" y="1"/>
                      <a:pt x="44" y="36"/>
                      <a:pt x="129" y="98"/>
                    </a:cubicBezTo>
                    <a:cubicBezTo>
                      <a:pt x="215" y="158"/>
                      <a:pt x="341" y="246"/>
                      <a:pt x="511" y="349"/>
                    </a:cubicBezTo>
                    <a:cubicBezTo>
                      <a:pt x="678" y="452"/>
                      <a:pt x="884" y="571"/>
                      <a:pt x="1129" y="695"/>
                    </a:cubicBezTo>
                    <a:cubicBezTo>
                      <a:pt x="1374" y="818"/>
                      <a:pt x="1655" y="948"/>
                      <a:pt x="1974" y="1067"/>
                    </a:cubicBezTo>
                    <a:cubicBezTo>
                      <a:pt x="2289" y="1186"/>
                      <a:pt x="2641" y="1298"/>
                      <a:pt x="3022" y="1382"/>
                    </a:cubicBezTo>
                    <a:cubicBezTo>
                      <a:pt x="3403" y="1464"/>
                      <a:pt x="3814" y="1522"/>
                      <a:pt x="4244" y="1530"/>
                    </a:cubicBezTo>
                    <a:cubicBezTo>
                      <a:pt x="4287" y="1531"/>
                      <a:pt x="4331" y="1531"/>
                      <a:pt x="4375" y="1531"/>
                    </a:cubicBezTo>
                    <a:cubicBezTo>
                      <a:pt x="4763" y="1531"/>
                      <a:pt x="5164" y="1492"/>
                      <a:pt x="5559" y="1398"/>
                    </a:cubicBezTo>
                    <a:cubicBezTo>
                      <a:pt x="5670" y="1368"/>
                      <a:pt x="5781" y="1343"/>
                      <a:pt x="5888" y="1306"/>
                    </a:cubicBezTo>
                    <a:cubicBezTo>
                      <a:pt x="5942" y="1291"/>
                      <a:pt x="5997" y="1273"/>
                      <a:pt x="6053" y="1256"/>
                    </a:cubicBezTo>
                    <a:cubicBezTo>
                      <a:pt x="6104" y="1238"/>
                      <a:pt x="6156" y="1221"/>
                      <a:pt x="6209" y="1203"/>
                    </a:cubicBezTo>
                    <a:cubicBezTo>
                      <a:pt x="6314" y="1168"/>
                      <a:pt x="6419" y="1133"/>
                      <a:pt x="6526" y="1096"/>
                    </a:cubicBezTo>
                    <a:lnTo>
                      <a:pt x="6606" y="1071"/>
                    </a:lnTo>
                    <a:lnTo>
                      <a:pt x="6683" y="1046"/>
                    </a:lnTo>
                    <a:lnTo>
                      <a:pt x="6843" y="999"/>
                    </a:lnTo>
                    <a:cubicBezTo>
                      <a:pt x="6948" y="966"/>
                      <a:pt x="7053" y="933"/>
                      <a:pt x="7160" y="902"/>
                    </a:cubicBezTo>
                    <a:cubicBezTo>
                      <a:pt x="7267" y="872"/>
                      <a:pt x="7374" y="843"/>
                      <a:pt x="7479" y="814"/>
                    </a:cubicBezTo>
                    <a:cubicBezTo>
                      <a:pt x="7534" y="798"/>
                      <a:pt x="7586" y="785"/>
                      <a:pt x="7639" y="769"/>
                    </a:cubicBezTo>
                    <a:cubicBezTo>
                      <a:pt x="7693" y="756"/>
                      <a:pt x="7746" y="742"/>
                      <a:pt x="7800" y="730"/>
                    </a:cubicBezTo>
                    <a:cubicBezTo>
                      <a:pt x="7905" y="703"/>
                      <a:pt x="8012" y="678"/>
                      <a:pt x="8117" y="651"/>
                    </a:cubicBezTo>
                    <a:cubicBezTo>
                      <a:pt x="8224" y="625"/>
                      <a:pt x="8331" y="604"/>
                      <a:pt x="8436" y="581"/>
                    </a:cubicBezTo>
                    <a:cubicBezTo>
                      <a:pt x="8489" y="569"/>
                      <a:pt x="8541" y="557"/>
                      <a:pt x="8594" y="547"/>
                    </a:cubicBezTo>
                    <a:cubicBezTo>
                      <a:pt x="8646" y="536"/>
                      <a:pt x="8699" y="524"/>
                      <a:pt x="8751" y="514"/>
                    </a:cubicBezTo>
                    <a:cubicBezTo>
                      <a:pt x="8961" y="477"/>
                      <a:pt x="9170" y="435"/>
                      <a:pt x="9376" y="405"/>
                    </a:cubicBezTo>
                    <a:cubicBezTo>
                      <a:pt x="9477" y="390"/>
                      <a:pt x="9580" y="374"/>
                      <a:pt x="9681" y="359"/>
                    </a:cubicBezTo>
                    <a:cubicBezTo>
                      <a:pt x="9782" y="345"/>
                      <a:pt x="9882" y="333"/>
                      <a:pt x="9981" y="320"/>
                    </a:cubicBezTo>
                    <a:cubicBezTo>
                      <a:pt x="10031" y="314"/>
                      <a:pt x="10080" y="308"/>
                      <a:pt x="10129" y="300"/>
                    </a:cubicBezTo>
                    <a:cubicBezTo>
                      <a:pt x="10177" y="295"/>
                      <a:pt x="10228" y="291"/>
                      <a:pt x="10277" y="287"/>
                    </a:cubicBezTo>
                    <a:cubicBezTo>
                      <a:pt x="10374" y="277"/>
                      <a:pt x="10469" y="267"/>
                      <a:pt x="10565" y="258"/>
                    </a:cubicBezTo>
                    <a:cubicBezTo>
                      <a:pt x="10588" y="256"/>
                      <a:pt x="10611" y="254"/>
                      <a:pt x="10635" y="252"/>
                    </a:cubicBezTo>
                    <a:cubicBezTo>
                      <a:pt x="10660" y="250"/>
                      <a:pt x="10683" y="248"/>
                      <a:pt x="10707" y="248"/>
                    </a:cubicBezTo>
                    <a:cubicBezTo>
                      <a:pt x="10753" y="244"/>
                      <a:pt x="10800" y="242"/>
                      <a:pt x="10847" y="238"/>
                    </a:cubicBezTo>
                    <a:cubicBezTo>
                      <a:pt x="10938" y="232"/>
                      <a:pt x="11029" y="227"/>
                      <a:pt x="11119" y="221"/>
                    </a:cubicBezTo>
                    <a:cubicBezTo>
                      <a:pt x="11298" y="215"/>
                      <a:pt x="11471" y="205"/>
                      <a:pt x="11638" y="203"/>
                    </a:cubicBezTo>
                    <a:cubicBezTo>
                      <a:pt x="11774" y="202"/>
                      <a:pt x="11904" y="199"/>
                      <a:pt x="12029" y="199"/>
                    </a:cubicBezTo>
                    <a:cubicBezTo>
                      <a:pt x="12059" y="199"/>
                      <a:pt x="12088" y="199"/>
                      <a:pt x="12117" y="199"/>
                    </a:cubicBezTo>
                    <a:cubicBezTo>
                      <a:pt x="12269" y="203"/>
                      <a:pt x="12415" y="203"/>
                      <a:pt x="12549" y="209"/>
                    </a:cubicBezTo>
                    <a:cubicBezTo>
                      <a:pt x="12685" y="215"/>
                      <a:pt x="12811" y="221"/>
                      <a:pt x="12930" y="225"/>
                    </a:cubicBezTo>
                    <a:cubicBezTo>
                      <a:pt x="13047" y="230"/>
                      <a:pt x="13156" y="240"/>
                      <a:pt x="13253" y="246"/>
                    </a:cubicBezTo>
                    <a:cubicBezTo>
                      <a:pt x="13448" y="258"/>
                      <a:pt x="13601" y="273"/>
                      <a:pt x="13704" y="281"/>
                    </a:cubicBezTo>
                    <a:cubicBezTo>
                      <a:pt x="13809" y="291"/>
                      <a:pt x="13866" y="295"/>
                      <a:pt x="13866" y="295"/>
                    </a:cubicBezTo>
                    <a:cubicBezTo>
                      <a:pt x="13866" y="295"/>
                      <a:pt x="13811" y="285"/>
                      <a:pt x="13708" y="263"/>
                    </a:cubicBezTo>
                    <a:cubicBezTo>
                      <a:pt x="13656" y="254"/>
                      <a:pt x="13592" y="242"/>
                      <a:pt x="13518" y="228"/>
                    </a:cubicBezTo>
                    <a:cubicBezTo>
                      <a:pt x="13481" y="223"/>
                      <a:pt x="13440" y="213"/>
                      <a:pt x="13397" y="207"/>
                    </a:cubicBezTo>
                    <a:cubicBezTo>
                      <a:pt x="13354" y="199"/>
                      <a:pt x="13308" y="193"/>
                      <a:pt x="13259" y="186"/>
                    </a:cubicBezTo>
                    <a:cubicBezTo>
                      <a:pt x="13162" y="172"/>
                      <a:pt x="13055" y="155"/>
                      <a:pt x="12938" y="137"/>
                    </a:cubicBezTo>
                    <a:cubicBezTo>
                      <a:pt x="12821" y="123"/>
                      <a:pt x="12693" y="110"/>
                      <a:pt x="12557" y="92"/>
                    </a:cubicBezTo>
                    <a:cubicBezTo>
                      <a:pt x="12422" y="79"/>
                      <a:pt x="12276" y="69"/>
                      <a:pt x="12123" y="55"/>
                    </a:cubicBezTo>
                    <a:cubicBezTo>
                      <a:pt x="12047" y="48"/>
                      <a:pt x="11967" y="46"/>
                      <a:pt x="11887" y="40"/>
                    </a:cubicBezTo>
                    <a:cubicBezTo>
                      <a:pt x="11808" y="36"/>
                      <a:pt x="11724" y="32"/>
                      <a:pt x="11640" y="28"/>
                    </a:cubicBezTo>
                    <a:cubicBezTo>
                      <a:pt x="11471" y="22"/>
                      <a:pt x="11296" y="22"/>
                      <a:pt x="11113" y="18"/>
                    </a:cubicBezTo>
                    <a:cubicBezTo>
                      <a:pt x="11022" y="18"/>
                      <a:pt x="10930" y="22"/>
                      <a:pt x="10837" y="24"/>
                    </a:cubicBezTo>
                    <a:cubicBezTo>
                      <a:pt x="10788" y="26"/>
                      <a:pt x="10742" y="26"/>
                      <a:pt x="10695" y="28"/>
                    </a:cubicBezTo>
                    <a:cubicBezTo>
                      <a:pt x="10670" y="28"/>
                      <a:pt x="10646" y="28"/>
                      <a:pt x="10623" y="30"/>
                    </a:cubicBezTo>
                    <a:cubicBezTo>
                      <a:pt x="10598" y="30"/>
                      <a:pt x="10574" y="32"/>
                      <a:pt x="10551" y="34"/>
                    </a:cubicBezTo>
                    <a:cubicBezTo>
                      <a:pt x="10454" y="40"/>
                      <a:pt x="10356" y="44"/>
                      <a:pt x="10257" y="49"/>
                    </a:cubicBezTo>
                    <a:cubicBezTo>
                      <a:pt x="10207" y="53"/>
                      <a:pt x="10156" y="55"/>
                      <a:pt x="10107" y="59"/>
                    </a:cubicBezTo>
                    <a:cubicBezTo>
                      <a:pt x="10057" y="63"/>
                      <a:pt x="10006" y="69"/>
                      <a:pt x="9956" y="73"/>
                    </a:cubicBezTo>
                    <a:cubicBezTo>
                      <a:pt x="9854" y="83"/>
                      <a:pt x="9751" y="92"/>
                      <a:pt x="9648" y="100"/>
                    </a:cubicBezTo>
                    <a:cubicBezTo>
                      <a:pt x="9545" y="114"/>
                      <a:pt x="9442" y="127"/>
                      <a:pt x="9337" y="141"/>
                    </a:cubicBezTo>
                    <a:cubicBezTo>
                      <a:pt x="9127" y="164"/>
                      <a:pt x="8915" y="203"/>
                      <a:pt x="8701" y="238"/>
                    </a:cubicBezTo>
                    <a:cubicBezTo>
                      <a:pt x="8646" y="246"/>
                      <a:pt x="8594" y="256"/>
                      <a:pt x="8539" y="267"/>
                    </a:cubicBezTo>
                    <a:cubicBezTo>
                      <a:pt x="8485" y="277"/>
                      <a:pt x="8432" y="287"/>
                      <a:pt x="8378" y="298"/>
                    </a:cubicBezTo>
                    <a:cubicBezTo>
                      <a:pt x="8271" y="320"/>
                      <a:pt x="8162" y="339"/>
                      <a:pt x="8053" y="365"/>
                    </a:cubicBezTo>
                    <a:cubicBezTo>
                      <a:pt x="7946" y="390"/>
                      <a:pt x="7837" y="415"/>
                      <a:pt x="7728" y="442"/>
                    </a:cubicBezTo>
                    <a:cubicBezTo>
                      <a:pt x="7674" y="454"/>
                      <a:pt x="7619" y="466"/>
                      <a:pt x="7565" y="481"/>
                    </a:cubicBezTo>
                    <a:cubicBezTo>
                      <a:pt x="7510" y="495"/>
                      <a:pt x="7456" y="511"/>
                      <a:pt x="7403" y="524"/>
                    </a:cubicBezTo>
                    <a:cubicBezTo>
                      <a:pt x="7294" y="553"/>
                      <a:pt x="7185" y="583"/>
                      <a:pt x="7076" y="614"/>
                    </a:cubicBezTo>
                    <a:cubicBezTo>
                      <a:pt x="6967" y="645"/>
                      <a:pt x="6860" y="678"/>
                      <a:pt x="6752" y="711"/>
                    </a:cubicBezTo>
                    <a:lnTo>
                      <a:pt x="6590" y="760"/>
                    </a:lnTo>
                    <a:lnTo>
                      <a:pt x="6508" y="785"/>
                    </a:lnTo>
                    <a:lnTo>
                      <a:pt x="6431" y="812"/>
                    </a:lnTo>
                    <a:cubicBezTo>
                      <a:pt x="6324" y="849"/>
                      <a:pt x="6218" y="884"/>
                      <a:pt x="6113" y="919"/>
                    </a:cubicBezTo>
                    <a:cubicBezTo>
                      <a:pt x="6059" y="939"/>
                      <a:pt x="6006" y="956"/>
                      <a:pt x="5954" y="974"/>
                    </a:cubicBezTo>
                    <a:cubicBezTo>
                      <a:pt x="5901" y="991"/>
                      <a:pt x="5851" y="1009"/>
                      <a:pt x="5800" y="1024"/>
                    </a:cubicBezTo>
                    <a:cubicBezTo>
                      <a:pt x="5699" y="1061"/>
                      <a:pt x="5594" y="1084"/>
                      <a:pt x="5491" y="1112"/>
                    </a:cubicBezTo>
                    <a:cubicBezTo>
                      <a:pt x="5466" y="1119"/>
                      <a:pt x="5440" y="1127"/>
                      <a:pt x="5413" y="1133"/>
                    </a:cubicBezTo>
                    <a:lnTo>
                      <a:pt x="5335" y="1149"/>
                    </a:lnTo>
                    <a:cubicBezTo>
                      <a:pt x="5283" y="1158"/>
                      <a:pt x="5230" y="1170"/>
                      <a:pt x="5180" y="1180"/>
                    </a:cubicBezTo>
                    <a:cubicBezTo>
                      <a:pt x="5127" y="1191"/>
                      <a:pt x="5075" y="1197"/>
                      <a:pt x="5022" y="1205"/>
                    </a:cubicBezTo>
                    <a:cubicBezTo>
                      <a:pt x="4970" y="1213"/>
                      <a:pt x="4919" y="1223"/>
                      <a:pt x="4866" y="1226"/>
                    </a:cubicBezTo>
                    <a:cubicBezTo>
                      <a:pt x="4670" y="1248"/>
                      <a:pt x="4474" y="1264"/>
                      <a:pt x="4280" y="1264"/>
                    </a:cubicBezTo>
                    <a:cubicBezTo>
                      <a:pt x="4269" y="1264"/>
                      <a:pt x="4257" y="1264"/>
                      <a:pt x="4246" y="1263"/>
                    </a:cubicBezTo>
                    <a:cubicBezTo>
                      <a:pt x="4236" y="1263"/>
                      <a:pt x="4225" y="1263"/>
                      <a:pt x="4215" y="1263"/>
                    </a:cubicBezTo>
                    <a:cubicBezTo>
                      <a:pt x="3815" y="1263"/>
                      <a:pt x="3429" y="1227"/>
                      <a:pt x="3067" y="1160"/>
                    </a:cubicBezTo>
                    <a:cubicBezTo>
                      <a:pt x="2693" y="1092"/>
                      <a:pt x="2345" y="1003"/>
                      <a:pt x="2030" y="904"/>
                    </a:cubicBezTo>
                    <a:cubicBezTo>
                      <a:pt x="1713" y="802"/>
                      <a:pt x="1427" y="695"/>
                      <a:pt x="1178" y="590"/>
                    </a:cubicBezTo>
                    <a:cubicBezTo>
                      <a:pt x="927" y="485"/>
                      <a:pt x="713" y="384"/>
                      <a:pt x="540" y="297"/>
                    </a:cubicBezTo>
                    <a:cubicBezTo>
                      <a:pt x="365" y="209"/>
                      <a:pt x="230" y="135"/>
                      <a:pt x="139" y="83"/>
                    </a:cubicBezTo>
                    <a:cubicBezTo>
                      <a:pt x="48" y="32"/>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7" name="Google Shape;238;g24fa152ecfb_0_3685"/>
              <p:cNvSpPr/>
              <p:nvPr/>
            </p:nvSpPr>
            <p:spPr>
              <a:xfrm rot="20635800">
                <a:off x="63360" y="438480"/>
                <a:ext cx="162720" cy="24480"/>
              </a:xfrm>
              <a:custGeom>
                <a:avLst/>
                <a:gdLst/>
                <a:ahLst/>
                <a:cxnLst/>
                <a:rect l="l" t="t" r="r" b="b"/>
                <a:pathLst>
                  <a:path w="4896" h="746">
                    <a:moveTo>
                      <a:pt x="1" y="669"/>
                    </a:moveTo>
                    <a:cubicBezTo>
                      <a:pt x="1417" y="745"/>
                      <a:pt x="4895" y="0"/>
                      <a:pt x="489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8" name="Google Shape;239;g24fa152ecfb_0_3685"/>
              <p:cNvSpPr/>
              <p:nvPr/>
            </p:nvSpPr>
            <p:spPr>
              <a:xfrm rot="20635800">
                <a:off x="-463320" y="89640"/>
                <a:ext cx="231120" cy="110160"/>
              </a:xfrm>
              <a:custGeom>
                <a:avLst/>
                <a:gdLst/>
                <a:ahLst/>
                <a:cxnLst/>
                <a:rect l="l" t="t" r="r" b="b"/>
                <a:pathLst>
                  <a:path w="6946" h="3318">
                    <a:moveTo>
                      <a:pt x="1" y="1"/>
                    </a:moveTo>
                    <a:cubicBezTo>
                      <a:pt x="1252" y="1236"/>
                      <a:pt x="4452" y="2938"/>
                      <a:pt x="6946" y="3318"/>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69" name="Google Shape;240;g24fa152ecfb_0_3685"/>
              <p:cNvSpPr/>
              <p:nvPr/>
            </p:nvSpPr>
            <p:spPr>
              <a:xfrm rot="20635800">
                <a:off x="632880" y="1135800"/>
                <a:ext cx="17280" cy="189000"/>
              </a:xfrm>
              <a:custGeom>
                <a:avLst/>
                <a:gdLst/>
                <a:ahLst/>
                <a:cxnLst/>
                <a:rect l="l" t="t" r="r" b="b"/>
                <a:pathLst>
                  <a:path w="532" h="5685">
                    <a:moveTo>
                      <a:pt x="0" y="5685"/>
                    </a:moveTo>
                    <a:cubicBezTo>
                      <a:pt x="0" y="5685"/>
                      <a:pt x="531" y="2093"/>
                      <a:pt x="204"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0" name="Google Shape;241;g24fa152ecfb_0_3685"/>
              <p:cNvSpPr/>
              <p:nvPr/>
            </p:nvSpPr>
            <p:spPr>
              <a:xfrm rot="20635800">
                <a:off x="-66240" y="615960"/>
                <a:ext cx="86760" cy="213840"/>
              </a:xfrm>
              <a:custGeom>
                <a:avLst/>
                <a:gdLst/>
                <a:ahLst/>
                <a:cxnLst/>
                <a:rect l="l" t="t" r="r" b="b"/>
                <a:pathLst>
                  <a:path w="2613" h="6429">
                    <a:moveTo>
                      <a:pt x="58" y="1"/>
                    </a:moveTo>
                    <a:cubicBezTo>
                      <a:pt x="58" y="1"/>
                      <a:pt x="0" y="3261"/>
                      <a:pt x="852" y="4281"/>
                    </a:cubicBezTo>
                    <a:cubicBezTo>
                      <a:pt x="1702" y="5300"/>
                      <a:pt x="2370" y="5890"/>
                      <a:pt x="2613" y="6429"/>
                    </a:cubicBezTo>
                    <a:cubicBezTo>
                      <a:pt x="2613" y="6429"/>
                      <a:pt x="2572" y="5580"/>
                      <a:pt x="2091" y="4137"/>
                    </a:cubicBezTo>
                    <a:cubicBezTo>
                      <a:pt x="1609" y="2691"/>
                      <a:pt x="58" y="1"/>
                      <a:pt x="5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1" name="Google Shape;242;g24fa152ecfb_0_3685"/>
              <p:cNvSpPr/>
              <p:nvPr/>
            </p:nvSpPr>
            <p:spPr>
              <a:xfrm rot="20635800">
                <a:off x="743400" y="939960"/>
                <a:ext cx="62640" cy="55080"/>
              </a:xfrm>
              <a:custGeom>
                <a:avLst/>
                <a:gdLst/>
                <a:ahLst/>
                <a:cxnLst/>
                <a:rect l="l" t="t" r="r" b="b"/>
                <a:pathLst>
                  <a:path w="1894" h="1661">
                    <a:moveTo>
                      <a:pt x="949" y="0"/>
                    </a:moveTo>
                    <a:cubicBezTo>
                      <a:pt x="639" y="0"/>
                      <a:pt x="341" y="175"/>
                      <a:pt x="199" y="474"/>
                    </a:cubicBezTo>
                    <a:cubicBezTo>
                      <a:pt x="0" y="886"/>
                      <a:pt x="176" y="1382"/>
                      <a:pt x="590" y="1579"/>
                    </a:cubicBezTo>
                    <a:cubicBezTo>
                      <a:pt x="705" y="1634"/>
                      <a:pt x="827" y="1660"/>
                      <a:pt x="947" y="1660"/>
                    </a:cubicBezTo>
                    <a:cubicBezTo>
                      <a:pt x="1257" y="1660"/>
                      <a:pt x="1554" y="1486"/>
                      <a:pt x="1697" y="1188"/>
                    </a:cubicBezTo>
                    <a:cubicBezTo>
                      <a:pt x="1893" y="773"/>
                      <a:pt x="1718" y="279"/>
                      <a:pt x="1304" y="81"/>
                    </a:cubicBezTo>
                    <a:cubicBezTo>
                      <a:pt x="1189" y="26"/>
                      <a:pt x="1068" y="0"/>
                      <a:pt x="94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2" name="Google Shape;243;g24fa152ecfb_0_3685"/>
              <p:cNvSpPr/>
              <p:nvPr/>
            </p:nvSpPr>
            <p:spPr>
              <a:xfrm rot="20635800">
                <a:off x="820440" y="1121040"/>
                <a:ext cx="62640" cy="55080"/>
              </a:xfrm>
              <a:custGeom>
                <a:avLst/>
                <a:gdLst/>
                <a:ahLst/>
                <a:cxnLst/>
                <a:rect l="l" t="t" r="r" b="b"/>
                <a:pathLst>
                  <a:path w="1892" h="1661">
                    <a:moveTo>
                      <a:pt x="947" y="1"/>
                    </a:moveTo>
                    <a:cubicBezTo>
                      <a:pt x="636" y="1"/>
                      <a:pt x="339" y="176"/>
                      <a:pt x="197" y="473"/>
                    </a:cubicBezTo>
                    <a:cubicBezTo>
                      <a:pt x="0" y="888"/>
                      <a:pt x="175" y="1382"/>
                      <a:pt x="588" y="1580"/>
                    </a:cubicBezTo>
                    <a:cubicBezTo>
                      <a:pt x="703" y="1635"/>
                      <a:pt x="825" y="1661"/>
                      <a:pt x="945" y="1661"/>
                    </a:cubicBezTo>
                    <a:cubicBezTo>
                      <a:pt x="1255" y="1661"/>
                      <a:pt x="1553" y="1487"/>
                      <a:pt x="1695" y="1189"/>
                    </a:cubicBezTo>
                    <a:cubicBezTo>
                      <a:pt x="1891" y="775"/>
                      <a:pt x="1716" y="279"/>
                      <a:pt x="1304" y="82"/>
                    </a:cubicBezTo>
                    <a:cubicBezTo>
                      <a:pt x="1188" y="27"/>
                      <a:pt x="1066" y="1"/>
                      <a:pt x="94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3" name="Google Shape;244;g24fa152ecfb_0_3685"/>
              <p:cNvSpPr/>
              <p:nvPr/>
            </p:nvSpPr>
            <p:spPr>
              <a:xfrm rot="20635800">
                <a:off x="-141120" y="961200"/>
                <a:ext cx="62640" cy="55080"/>
              </a:xfrm>
              <a:custGeom>
                <a:avLst/>
                <a:gdLst/>
                <a:ahLst/>
                <a:cxnLst/>
                <a:rect l="l" t="t" r="r" b="b"/>
                <a:pathLst>
                  <a:path w="1894" h="1661">
                    <a:moveTo>
                      <a:pt x="946" y="0"/>
                    </a:moveTo>
                    <a:cubicBezTo>
                      <a:pt x="637" y="0"/>
                      <a:pt x="340" y="174"/>
                      <a:pt x="197" y="473"/>
                    </a:cubicBezTo>
                    <a:cubicBezTo>
                      <a:pt x="0" y="887"/>
                      <a:pt x="175" y="1381"/>
                      <a:pt x="590" y="1580"/>
                    </a:cubicBezTo>
                    <a:cubicBezTo>
                      <a:pt x="704" y="1634"/>
                      <a:pt x="826" y="1660"/>
                      <a:pt x="945" y="1660"/>
                    </a:cubicBezTo>
                    <a:cubicBezTo>
                      <a:pt x="1255" y="1660"/>
                      <a:pt x="1553" y="1486"/>
                      <a:pt x="1695" y="1189"/>
                    </a:cubicBezTo>
                    <a:cubicBezTo>
                      <a:pt x="1893" y="774"/>
                      <a:pt x="1718" y="278"/>
                      <a:pt x="1304" y="82"/>
                    </a:cubicBezTo>
                    <a:cubicBezTo>
                      <a:pt x="1188" y="26"/>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4" name="Google Shape;245;g24fa152ecfb_0_3685"/>
              <p:cNvSpPr/>
              <p:nvPr/>
            </p:nvSpPr>
            <p:spPr>
              <a:xfrm rot="20635800">
                <a:off x="-45360" y="866520"/>
                <a:ext cx="62640" cy="55080"/>
              </a:xfrm>
              <a:custGeom>
                <a:avLst/>
                <a:gdLst/>
                <a:ahLst/>
                <a:cxnLst/>
                <a:rect l="l" t="t" r="r" b="b"/>
                <a:pathLst>
                  <a:path w="1894" h="1661">
                    <a:moveTo>
                      <a:pt x="946" y="0"/>
                    </a:moveTo>
                    <a:cubicBezTo>
                      <a:pt x="637" y="0"/>
                      <a:pt x="340" y="175"/>
                      <a:pt x="197" y="473"/>
                    </a:cubicBezTo>
                    <a:cubicBezTo>
                      <a:pt x="1" y="885"/>
                      <a:pt x="176" y="1382"/>
                      <a:pt x="588" y="1580"/>
                    </a:cubicBezTo>
                    <a:cubicBezTo>
                      <a:pt x="704" y="1635"/>
                      <a:pt x="825" y="1661"/>
                      <a:pt x="945" y="1661"/>
                    </a:cubicBezTo>
                    <a:cubicBezTo>
                      <a:pt x="1255" y="1661"/>
                      <a:pt x="1553" y="1486"/>
                      <a:pt x="1695" y="1187"/>
                    </a:cubicBezTo>
                    <a:cubicBezTo>
                      <a:pt x="1894" y="775"/>
                      <a:pt x="1717" y="278"/>
                      <a:pt x="1304" y="82"/>
                    </a:cubicBezTo>
                    <a:cubicBezTo>
                      <a:pt x="1188" y="27"/>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5" name="Google Shape;246;g24fa152ecfb_0_3685"/>
              <p:cNvSpPr/>
              <p:nvPr/>
            </p:nvSpPr>
            <p:spPr>
              <a:xfrm rot="20635800">
                <a:off x="188280" y="388440"/>
                <a:ext cx="62640" cy="55080"/>
              </a:xfrm>
              <a:custGeom>
                <a:avLst/>
                <a:gdLst/>
                <a:ahLst/>
                <a:cxnLst/>
                <a:rect l="l" t="t" r="r" b="b"/>
                <a:pathLst>
                  <a:path w="1894" h="1662">
                    <a:moveTo>
                      <a:pt x="950" y="1"/>
                    </a:moveTo>
                    <a:cubicBezTo>
                      <a:pt x="639" y="1"/>
                      <a:pt x="341" y="175"/>
                      <a:pt x="199" y="474"/>
                    </a:cubicBezTo>
                    <a:cubicBezTo>
                      <a:pt x="1" y="887"/>
                      <a:pt x="178" y="1383"/>
                      <a:pt x="590" y="1581"/>
                    </a:cubicBezTo>
                    <a:cubicBezTo>
                      <a:pt x="706" y="1636"/>
                      <a:pt x="827" y="1662"/>
                      <a:pt x="947" y="1662"/>
                    </a:cubicBezTo>
                    <a:cubicBezTo>
                      <a:pt x="1257" y="1662"/>
                      <a:pt x="1554" y="1487"/>
                      <a:pt x="1697" y="1188"/>
                    </a:cubicBezTo>
                    <a:cubicBezTo>
                      <a:pt x="1894" y="776"/>
                      <a:pt x="1719" y="280"/>
                      <a:pt x="1306" y="81"/>
                    </a:cubicBezTo>
                    <a:cubicBezTo>
                      <a:pt x="1191" y="27"/>
                      <a:pt x="1069" y="1"/>
                      <a:pt x="950"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6" name="Google Shape;247;g24fa152ecfb_0_3685"/>
              <p:cNvSpPr/>
              <p:nvPr/>
            </p:nvSpPr>
            <p:spPr>
              <a:xfrm rot="20635800">
                <a:off x="-252360" y="137880"/>
                <a:ext cx="62640" cy="55080"/>
              </a:xfrm>
              <a:custGeom>
                <a:avLst/>
                <a:gdLst/>
                <a:ahLst/>
                <a:cxnLst/>
                <a:rect l="l" t="t" r="r" b="b"/>
                <a:pathLst>
                  <a:path w="1894" h="1662">
                    <a:moveTo>
                      <a:pt x="946" y="1"/>
                    </a:moveTo>
                    <a:cubicBezTo>
                      <a:pt x="636" y="1"/>
                      <a:pt x="340" y="175"/>
                      <a:pt x="197" y="474"/>
                    </a:cubicBezTo>
                    <a:cubicBezTo>
                      <a:pt x="0" y="888"/>
                      <a:pt x="175" y="1382"/>
                      <a:pt x="590" y="1581"/>
                    </a:cubicBezTo>
                    <a:cubicBezTo>
                      <a:pt x="705" y="1635"/>
                      <a:pt x="826" y="1661"/>
                      <a:pt x="945" y="1661"/>
                    </a:cubicBezTo>
                    <a:cubicBezTo>
                      <a:pt x="1255" y="1661"/>
                      <a:pt x="1553" y="1487"/>
                      <a:pt x="1695" y="1190"/>
                    </a:cubicBezTo>
                    <a:cubicBezTo>
                      <a:pt x="1893" y="775"/>
                      <a:pt x="1718" y="279"/>
                      <a:pt x="1304" y="83"/>
                    </a:cubicBezTo>
                    <a:cubicBezTo>
                      <a:pt x="1188" y="27"/>
                      <a:pt x="1066" y="1"/>
                      <a:pt x="946"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7" name="Google Shape;248;g24fa152ecfb_0_3685"/>
              <p:cNvSpPr/>
              <p:nvPr/>
            </p:nvSpPr>
            <p:spPr>
              <a:xfrm rot="20635800">
                <a:off x="714600" y="1281960"/>
                <a:ext cx="62640" cy="55080"/>
              </a:xfrm>
              <a:custGeom>
                <a:avLst/>
                <a:gdLst/>
                <a:ahLst/>
                <a:cxnLst/>
                <a:rect l="l" t="t" r="r" b="b"/>
                <a:pathLst>
                  <a:path w="1894" h="1661">
                    <a:moveTo>
                      <a:pt x="948" y="0"/>
                    </a:moveTo>
                    <a:cubicBezTo>
                      <a:pt x="639" y="0"/>
                      <a:pt x="341" y="174"/>
                      <a:pt x="199" y="472"/>
                    </a:cubicBezTo>
                    <a:cubicBezTo>
                      <a:pt x="0" y="886"/>
                      <a:pt x="176" y="1382"/>
                      <a:pt x="590" y="1579"/>
                    </a:cubicBezTo>
                    <a:cubicBezTo>
                      <a:pt x="705" y="1634"/>
                      <a:pt x="827" y="1661"/>
                      <a:pt x="947" y="1661"/>
                    </a:cubicBezTo>
                    <a:cubicBezTo>
                      <a:pt x="1257" y="1661"/>
                      <a:pt x="1554" y="1486"/>
                      <a:pt x="1697" y="1188"/>
                    </a:cubicBezTo>
                    <a:cubicBezTo>
                      <a:pt x="1893" y="773"/>
                      <a:pt x="1718" y="279"/>
                      <a:pt x="1304" y="81"/>
                    </a:cubicBezTo>
                    <a:cubicBezTo>
                      <a:pt x="1189" y="26"/>
                      <a:pt x="1068" y="0"/>
                      <a:pt x="94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78" name="Google Shape;249;g24fa152ecfb_0_3685"/>
              <p:cNvSpPr/>
              <p:nvPr/>
            </p:nvSpPr>
            <p:spPr>
              <a:xfrm rot="20635800">
                <a:off x="627840" y="1296000"/>
                <a:ext cx="62640" cy="55080"/>
              </a:xfrm>
              <a:custGeom>
                <a:avLst/>
                <a:gdLst/>
                <a:ahLst/>
                <a:cxnLst/>
                <a:rect l="l" t="t" r="r" b="b"/>
                <a:pathLst>
                  <a:path w="1894" h="1662">
                    <a:moveTo>
                      <a:pt x="948" y="1"/>
                    </a:moveTo>
                    <a:cubicBezTo>
                      <a:pt x="638" y="1"/>
                      <a:pt x="341" y="175"/>
                      <a:pt x="199" y="474"/>
                    </a:cubicBezTo>
                    <a:cubicBezTo>
                      <a:pt x="1" y="888"/>
                      <a:pt x="178" y="1382"/>
                      <a:pt x="590" y="1581"/>
                    </a:cubicBezTo>
                    <a:cubicBezTo>
                      <a:pt x="706" y="1635"/>
                      <a:pt x="827" y="1661"/>
                      <a:pt x="947" y="1661"/>
                    </a:cubicBezTo>
                    <a:cubicBezTo>
                      <a:pt x="1257" y="1661"/>
                      <a:pt x="1554" y="1487"/>
                      <a:pt x="1697" y="1190"/>
                    </a:cubicBezTo>
                    <a:cubicBezTo>
                      <a:pt x="1894" y="775"/>
                      <a:pt x="1719" y="279"/>
                      <a:pt x="1306" y="83"/>
                    </a:cubicBezTo>
                    <a:cubicBezTo>
                      <a:pt x="1190" y="27"/>
                      <a:pt x="1068" y="1"/>
                      <a:pt x="94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579" name="Google Shape;250;g24fa152ecfb_0_3685"/>
            <p:cNvGrpSpPr/>
            <p:nvPr/>
          </p:nvGrpSpPr>
          <p:grpSpPr>
            <a:xfrm>
              <a:off x="-366480" y="-732240"/>
              <a:ext cx="1770120" cy="1756440"/>
              <a:chOff x="-366480" y="-732240"/>
              <a:chExt cx="1770120" cy="1756440"/>
            </a:xfrm>
          </p:grpSpPr>
          <p:sp>
            <p:nvSpPr>
              <p:cNvPr id="580" name="Google Shape;251;g24fa152ecfb_0_3685"/>
              <p:cNvSpPr/>
              <p:nvPr/>
            </p:nvSpPr>
            <p:spPr>
              <a:xfrm rot="19079400">
                <a:off x="478440" y="-169920"/>
                <a:ext cx="535680" cy="225000"/>
              </a:xfrm>
              <a:custGeom>
                <a:avLst/>
                <a:gdLst/>
                <a:ahLst/>
                <a:cxnLst/>
                <a:rect l="l" t="t" r="r" b="b"/>
                <a:pathLst>
                  <a:path w="16087" h="6759">
                    <a:moveTo>
                      <a:pt x="0" y="0"/>
                    </a:moveTo>
                    <a:cubicBezTo>
                      <a:pt x="0" y="0"/>
                      <a:pt x="4424" y="3867"/>
                      <a:pt x="7175" y="4760"/>
                    </a:cubicBezTo>
                    <a:cubicBezTo>
                      <a:pt x="9924" y="5655"/>
                      <a:pt x="13840" y="5685"/>
                      <a:pt x="16087" y="6758"/>
                    </a:cubicBezTo>
                    <a:cubicBezTo>
                      <a:pt x="16087" y="6758"/>
                      <a:pt x="13657" y="3089"/>
                      <a:pt x="9820" y="1844"/>
                    </a:cubicBezTo>
                    <a:cubicBezTo>
                      <a:pt x="5984" y="597"/>
                      <a:pt x="4013" y="984"/>
                      <a:pt x="0"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1" name="Google Shape;252;g24fa152ecfb_0_3685"/>
              <p:cNvSpPr/>
              <p:nvPr/>
            </p:nvSpPr>
            <p:spPr>
              <a:xfrm rot="19079400">
                <a:off x="777240" y="131400"/>
                <a:ext cx="229680" cy="536040"/>
              </a:xfrm>
              <a:custGeom>
                <a:avLst/>
                <a:gdLst/>
                <a:ahLst/>
                <a:cxnLst/>
                <a:rect l="l" t="t" r="r" b="b"/>
                <a:pathLst>
                  <a:path w="6900" h="16096">
                    <a:moveTo>
                      <a:pt x="4228" y="1"/>
                    </a:moveTo>
                    <a:cubicBezTo>
                      <a:pt x="3932" y="1771"/>
                      <a:pt x="1703" y="3526"/>
                      <a:pt x="851" y="5483"/>
                    </a:cubicBezTo>
                    <a:cubicBezTo>
                      <a:pt x="1" y="7440"/>
                      <a:pt x="287" y="10335"/>
                      <a:pt x="555" y="12391"/>
                    </a:cubicBezTo>
                    <a:cubicBezTo>
                      <a:pt x="826" y="14448"/>
                      <a:pt x="1582" y="16095"/>
                      <a:pt x="1582" y="16095"/>
                    </a:cubicBezTo>
                    <a:cubicBezTo>
                      <a:pt x="1763" y="15321"/>
                      <a:pt x="3588" y="12839"/>
                      <a:pt x="5244" y="8425"/>
                    </a:cubicBezTo>
                    <a:cubicBezTo>
                      <a:pt x="6899" y="4010"/>
                      <a:pt x="4228" y="1"/>
                      <a:pt x="422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2" name="Google Shape;253;g24fa152ecfb_0_3685"/>
              <p:cNvSpPr/>
              <p:nvPr/>
            </p:nvSpPr>
            <p:spPr>
              <a:xfrm rot="19079400">
                <a:off x="-720" y="-299520"/>
                <a:ext cx="422280" cy="120240"/>
              </a:xfrm>
              <a:custGeom>
                <a:avLst/>
                <a:gdLst/>
                <a:ahLst/>
                <a:cxnLst/>
                <a:rect l="l" t="t" r="r" b="b"/>
                <a:pathLst>
                  <a:path w="12685" h="3615">
                    <a:moveTo>
                      <a:pt x="5341" y="1"/>
                    </a:moveTo>
                    <a:cubicBezTo>
                      <a:pt x="3820" y="1"/>
                      <a:pt x="2770" y="739"/>
                      <a:pt x="1889" y="1449"/>
                    </a:cubicBezTo>
                    <a:cubicBezTo>
                      <a:pt x="802" y="2325"/>
                      <a:pt x="0" y="2722"/>
                      <a:pt x="0" y="2722"/>
                    </a:cubicBezTo>
                    <a:cubicBezTo>
                      <a:pt x="554" y="2533"/>
                      <a:pt x="1134" y="2458"/>
                      <a:pt x="1731" y="2458"/>
                    </a:cubicBezTo>
                    <a:cubicBezTo>
                      <a:pt x="4076" y="2458"/>
                      <a:pt x="6687" y="3614"/>
                      <a:pt x="8995" y="3614"/>
                    </a:cubicBezTo>
                    <a:cubicBezTo>
                      <a:pt x="9070" y="3614"/>
                      <a:pt x="9144" y="3613"/>
                      <a:pt x="9218" y="3611"/>
                    </a:cubicBezTo>
                    <a:cubicBezTo>
                      <a:pt x="12163" y="3511"/>
                      <a:pt x="12684" y="1251"/>
                      <a:pt x="12684" y="1251"/>
                    </a:cubicBezTo>
                    <a:lnTo>
                      <a:pt x="12684" y="1251"/>
                    </a:lnTo>
                    <a:cubicBezTo>
                      <a:pt x="12578" y="1262"/>
                      <a:pt x="12463" y="1267"/>
                      <a:pt x="12341" y="1267"/>
                    </a:cubicBezTo>
                    <a:cubicBezTo>
                      <a:pt x="10916" y="1267"/>
                      <a:pt x="8475" y="567"/>
                      <a:pt x="6483" y="130"/>
                    </a:cubicBezTo>
                    <a:cubicBezTo>
                      <a:pt x="6074" y="41"/>
                      <a:pt x="5694" y="1"/>
                      <a:pt x="534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3" name="Google Shape;254;g24fa152ecfb_0_3685"/>
              <p:cNvSpPr/>
              <p:nvPr/>
            </p:nvSpPr>
            <p:spPr>
              <a:xfrm rot="19079400">
                <a:off x="34200" y="-17280"/>
                <a:ext cx="140040" cy="457920"/>
              </a:xfrm>
              <a:custGeom>
                <a:avLst/>
                <a:gdLst/>
                <a:ahLst/>
                <a:cxnLst/>
                <a:rect l="l" t="t" r="r" b="b"/>
                <a:pathLst>
                  <a:path w="4207" h="13744">
                    <a:moveTo>
                      <a:pt x="2061" y="1"/>
                    </a:moveTo>
                    <a:cubicBezTo>
                      <a:pt x="2061" y="1"/>
                      <a:pt x="1398" y="3028"/>
                      <a:pt x="1308" y="4267"/>
                    </a:cubicBezTo>
                    <a:cubicBezTo>
                      <a:pt x="1219" y="5506"/>
                      <a:pt x="559" y="7588"/>
                      <a:pt x="279" y="9574"/>
                    </a:cubicBezTo>
                    <a:cubicBezTo>
                      <a:pt x="1" y="11558"/>
                      <a:pt x="1077" y="13743"/>
                      <a:pt x="1077" y="13743"/>
                    </a:cubicBezTo>
                    <a:cubicBezTo>
                      <a:pt x="1365" y="12321"/>
                      <a:pt x="2409" y="10368"/>
                      <a:pt x="3308" y="7317"/>
                    </a:cubicBezTo>
                    <a:cubicBezTo>
                      <a:pt x="4207" y="4267"/>
                      <a:pt x="2061" y="1"/>
                      <a:pt x="206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4" name="Google Shape;255;g24fa152ecfb_0_3685"/>
              <p:cNvSpPr/>
              <p:nvPr/>
            </p:nvSpPr>
            <p:spPr>
              <a:xfrm rot="19079400">
                <a:off x="-22320" y="-567360"/>
                <a:ext cx="1040400" cy="1427040"/>
              </a:xfrm>
              <a:custGeom>
                <a:avLst/>
                <a:gdLst/>
                <a:ahLst/>
                <a:cxnLst/>
                <a:rect l="l" t="t" r="r" b="b"/>
                <a:pathLst>
                  <a:path w="31226" h="42828">
                    <a:moveTo>
                      <a:pt x="31226" y="42827"/>
                    </a:moveTo>
                    <a:cubicBezTo>
                      <a:pt x="31226" y="42827"/>
                      <a:pt x="27849" y="39042"/>
                      <a:pt x="26697" y="36903"/>
                    </a:cubicBezTo>
                    <a:cubicBezTo>
                      <a:pt x="25543" y="34764"/>
                      <a:pt x="23038" y="28803"/>
                      <a:pt x="22446" y="27768"/>
                    </a:cubicBezTo>
                    <a:cubicBezTo>
                      <a:pt x="21853" y="26733"/>
                      <a:pt x="19194" y="21618"/>
                      <a:pt x="18365" y="20554"/>
                    </a:cubicBezTo>
                    <a:cubicBezTo>
                      <a:pt x="17536" y="19488"/>
                      <a:pt x="11404" y="16395"/>
                      <a:pt x="10334" y="15132"/>
                    </a:cubicBezTo>
                    <a:cubicBezTo>
                      <a:pt x="9266" y="13870"/>
                      <a:pt x="0" y="1"/>
                      <a:pt x="0" y="1"/>
                    </a:cubicBezTo>
                  </a:path>
                </a:pathLst>
              </a:custGeom>
              <a:solidFill>
                <a:schemeClr val="dk1"/>
              </a:solidFill>
              <a:ln w="75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5" name="Google Shape;256;g24fa152ecfb_0_3685"/>
              <p:cNvSpPr/>
              <p:nvPr/>
            </p:nvSpPr>
            <p:spPr>
              <a:xfrm rot="19079400">
                <a:off x="999720" y="21240"/>
                <a:ext cx="146160" cy="626760"/>
              </a:xfrm>
              <a:custGeom>
                <a:avLst/>
                <a:gdLst/>
                <a:ahLst/>
                <a:cxnLst/>
                <a:rect l="l" t="t" r="r" b="b"/>
                <a:pathLst>
                  <a:path w="4395" h="18819">
                    <a:moveTo>
                      <a:pt x="4395" y="18819"/>
                    </a:moveTo>
                    <a:cubicBezTo>
                      <a:pt x="4395" y="18819"/>
                      <a:pt x="2465" y="14805"/>
                      <a:pt x="1988" y="12823"/>
                    </a:cubicBezTo>
                    <a:cubicBezTo>
                      <a:pt x="1514" y="10841"/>
                      <a:pt x="1113" y="3625"/>
                      <a:pt x="0"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6" name="Google Shape;257;g24fa152ecfb_0_3685"/>
              <p:cNvSpPr/>
              <p:nvPr/>
            </p:nvSpPr>
            <p:spPr>
              <a:xfrm rot="19079400">
                <a:off x="960840" y="102960"/>
                <a:ext cx="215640" cy="192600"/>
              </a:xfrm>
              <a:custGeom>
                <a:avLst/>
                <a:gdLst/>
                <a:ahLst/>
                <a:cxnLst/>
                <a:rect l="l" t="t" r="r" b="b"/>
                <a:pathLst>
                  <a:path w="6485" h="5792">
                    <a:moveTo>
                      <a:pt x="6485" y="5792"/>
                    </a:moveTo>
                    <a:cubicBezTo>
                      <a:pt x="6485" y="5792"/>
                      <a:pt x="4049" y="3710"/>
                      <a:pt x="3226" y="2983"/>
                    </a:cubicBezTo>
                    <a:cubicBezTo>
                      <a:pt x="2403" y="2257"/>
                      <a:pt x="1112" y="1487"/>
                      <a:pt x="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7" name="Google Shape;258;g24fa152ecfb_0_3685"/>
              <p:cNvSpPr/>
              <p:nvPr/>
            </p:nvSpPr>
            <p:spPr>
              <a:xfrm rot="19079400">
                <a:off x="293760" y="-90360"/>
                <a:ext cx="502920" cy="201600"/>
              </a:xfrm>
              <a:custGeom>
                <a:avLst/>
                <a:gdLst/>
                <a:ahLst/>
                <a:cxnLst/>
                <a:rect l="l" t="t" r="r" b="b"/>
                <a:pathLst>
                  <a:path w="15103" h="6063">
                    <a:moveTo>
                      <a:pt x="0" y="1"/>
                    </a:moveTo>
                    <a:lnTo>
                      <a:pt x="0" y="1"/>
                    </a:lnTo>
                    <a:cubicBezTo>
                      <a:pt x="0" y="1"/>
                      <a:pt x="61" y="20"/>
                      <a:pt x="173" y="61"/>
                    </a:cubicBezTo>
                    <a:cubicBezTo>
                      <a:pt x="284" y="100"/>
                      <a:pt x="450" y="161"/>
                      <a:pt x="658" y="238"/>
                    </a:cubicBezTo>
                    <a:cubicBezTo>
                      <a:pt x="868" y="314"/>
                      <a:pt x="1119" y="411"/>
                      <a:pt x="1409" y="524"/>
                    </a:cubicBezTo>
                    <a:cubicBezTo>
                      <a:pt x="1553" y="581"/>
                      <a:pt x="1706" y="641"/>
                      <a:pt x="1866" y="707"/>
                    </a:cubicBezTo>
                    <a:cubicBezTo>
                      <a:pt x="2027" y="773"/>
                      <a:pt x="2197" y="843"/>
                      <a:pt x="2372" y="915"/>
                    </a:cubicBezTo>
                    <a:cubicBezTo>
                      <a:pt x="2722" y="1063"/>
                      <a:pt x="3101" y="1229"/>
                      <a:pt x="3496" y="1409"/>
                    </a:cubicBezTo>
                    <a:cubicBezTo>
                      <a:pt x="3595" y="1456"/>
                      <a:pt x="3696" y="1501"/>
                      <a:pt x="3798" y="1550"/>
                    </a:cubicBezTo>
                    <a:cubicBezTo>
                      <a:pt x="3899" y="1596"/>
                      <a:pt x="4000" y="1647"/>
                      <a:pt x="4103" y="1695"/>
                    </a:cubicBezTo>
                    <a:cubicBezTo>
                      <a:pt x="4309" y="1795"/>
                      <a:pt x="4517" y="1900"/>
                      <a:pt x="4729" y="2005"/>
                    </a:cubicBezTo>
                    <a:cubicBezTo>
                      <a:pt x="4942" y="2112"/>
                      <a:pt x="5156" y="2228"/>
                      <a:pt x="5373" y="2341"/>
                    </a:cubicBezTo>
                    <a:cubicBezTo>
                      <a:pt x="5593" y="2452"/>
                      <a:pt x="5815" y="2573"/>
                      <a:pt x="6045" y="2676"/>
                    </a:cubicBezTo>
                    <a:cubicBezTo>
                      <a:pt x="6272" y="2783"/>
                      <a:pt x="6502" y="2892"/>
                      <a:pt x="6733" y="2993"/>
                    </a:cubicBezTo>
                    <a:cubicBezTo>
                      <a:pt x="6967" y="3096"/>
                      <a:pt x="7200" y="3201"/>
                      <a:pt x="7436" y="3300"/>
                    </a:cubicBezTo>
                    <a:cubicBezTo>
                      <a:pt x="7904" y="3499"/>
                      <a:pt x="8379" y="3688"/>
                      <a:pt x="8844" y="3874"/>
                    </a:cubicBezTo>
                    <a:cubicBezTo>
                      <a:pt x="9077" y="3968"/>
                      <a:pt x="9309" y="4057"/>
                      <a:pt x="9539" y="4145"/>
                    </a:cubicBezTo>
                    <a:cubicBezTo>
                      <a:pt x="9770" y="4232"/>
                      <a:pt x="9996" y="4318"/>
                      <a:pt x="10219" y="4402"/>
                    </a:cubicBezTo>
                    <a:cubicBezTo>
                      <a:pt x="10667" y="4571"/>
                      <a:pt x="11101" y="4726"/>
                      <a:pt x="11513" y="4872"/>
                    </a:cubicBezTo>
                    <a:cubicBezTo>
                      <a:pt x="11721" y="4946"/>
                      <a:pt x="11920" y="5018"/>
                      <a:pt x="12116" y="5086"/>
                    </a:cubicBezTo>
                    <a:cubicBezTo>
                      <a:pt x="12311" y="5152"/>
                      <a:pt x="12498" y="5217"/>
                      <a:pt x="12678" y="5279"/>
                    </a:cubicBezTo>
                    <a:cubicBezTo>
                      <a:pt x="13040" y="5403"/>
                      <a:pt x="13373" y="5514"/>
                      <a:pt x="13669" y="5610"/>
                    </a:cubicBezTo>
                    <a:cubicBezTo>
                      <a:pt x="13962" y="5707"/>
                      <a:pt x="14221" y="5789"/>
                      <a:pt x="14433" y="5857"/>
                    </a:cubicBezTo>
                    <a:cubicBezTo>
                      <a:pt x="14645" y="5925"/>
                      <a:pt x="14813" y="5975"/>
                      <a:pt x="14927" y="6010"/>
                    </a:cubicBezTo>
                    <a:cubicBezTo>
                      <a:pt x="15042" y="6043"/>
                      <a:pt x="15102" y="6063"/>
                      <a:pt x="15102" y="6063"/>
                    </a:cubicBezTo>
                    <a:cubicBezTo>
                      <a:pt x="15102" y="6063"/>
                      <a:pt x="15044" y="6038"/>
                      <a:pt x="14933" y="5993"/>
                    </a:cubicBezTo>
                    <a:cubicBezTo>
                      <a:pt x="14822" y="5948"/>
                      <a:pt x="14661" y="5884"/>
                      <a:pt x="14453" y="5800"/>
                    </a:cubicBezTo>
                    <a:cubicBezTo>
                      <a:pt x="14246" y="5717"/>
                      <a:pt x="13995" y="5617"/>
                      <a:pt x="13708" y="5503"/>
                    </a:cubicBezTo>
                    <a:cubicBezTo>
                      <a:pt x="13420" y="5388"/>
                      <a:pt x="13093" y="5257"/>
                      <a:pt x="12739" y="5117"/>
                    </a:cubicBezTo>
                    <a:cubicBezTo>
                      <a:pt x="12029" y="4835"/>
                      <a:pt x="11202" y="4507"/>
                      <a:pt x="10315" y="4154"/>
                    </a:cubicBezTo>
                    <a:cubicBezTo>
                      <a:pt x="10095" y="4065"/>
                      <a:pt x="9869" y="3975"/>
                      <a:pt x="9642" y="3884"/>
                    </a:cubicBezTo>
                    <a:cubicBezTo>
                      <a:pt x="9414" y="3791"/>
                      <a:pt x="9184" y="3697"/>
                      <a:pt x="8953" y="3604"/>
                    </a:cubicBezTo>
                    <a:cubicBezTo>
                      <a:pt x="8490" y="3415"/>
                      <a:pt x="8019" y="3223"/>
                      <a:pt x="7552" y="3022"/>
                    </a:cubicBezTo>
                    <a:cubicBezTo>
                      <a:pt x="7319" y="2925"/>
                      <a:pt x="7085" y="2824"/>
                      <a:pt x="6854" y="2723"/>
                    </a:cubicBezTo>
                    <a:cubicBezTo>
                      <a:pt x="6622" y="2623"/>
                      <a:pt x="6395" y="2516"/>
                      <a:pt x="6167" y="2411"/>
                    </a:cubicBezTo>
                    <a:cubicBezTo>
                      <a:pt x="6111" y="2386"/>
                      <a:pt x="6054" y="2361"/>
                      <a:pt x="5998" y="2334"/>
                    </a:cubicBezTo>
                    <a:cubicBezTo>
                      <a:pt x="5941" y="2308"/>
                      <a:pt x="5887" y="2279"/>
                      <a:pt x="5833" y="2252"/>
                    </a:cubicBezTo>
                    <a:cubicBezTo>
                      <a:pt x="5722" y="2199"/>
                      <a:pt x="5611" y="2145"/>
                      <a:pt x="5502" y="2092"/>
                    </a:cubicBezTo>
                    <a:cubicBezTo>
                      <a:pt x="5280" y="1983"/>
                      <a:pt x="5066" y="1872"/>
                      <a:pt x="4850" y="1767"/>
                    </a:cubicBezTo>
                    <a:cubicBezTo>
                      <a:pt x="4632" y="1666"/>
                      <a:pt x="4420" y="1561"/>
                      <a:pt x="4208" y="1470"/>
                    </a:cubicBezTo>
                    <a:cubicBezTo>
                      <a:pt x="4103" y="1423"/>
                      <a:pt x="3998" y="1378"/>
                      <a:pt x="3895" y="1332"/>
                    </a:cubicBezTo>
                    <a:cubicBezTo>
                      <a:pt x="3792" y="1289"/>
                      <a:pt x="3689" y="1246"/>
                      <a:pt x="3588" y="1203"/>
                    </a:cubicBezTo>
                    <a:cubicBezTo>
                      <a:pt x="3537" y="1182"/>
                      <a:pt x="3486" y="1160"/>
                      <a:pt x="3436" y="1141"/>
                    </a:cubicBezTo>
                    <a:cubicBezTo>
                      <a:pt x="3385" y="1120"/>
                      <a:pt x="3337" y="1100"/>
                      <a:pt x="3286" y="1081"/>
                    </a:cubicBezTo>
                    <a:cubicBezTo>
                      <a:pt x="3187" y="1040"/>
                      <a:pt x="3090" y="1001"/>
                      <a:pt x="2994" y="964"/>
                    </a:cubicBezTo>
                    <a:cubicBezTo>
                      <a:pt x="2802" y="890"/>
                      <a:pt x="2615" y="820"/>
                      <a:pt x="2434" y="754"/>
                    </a:cubicBezTo>
                    <a:cubicBezTo>
                      <a:pt x="2076" y="624"/>
                      <a:pt x="1743" y="511"/>
                      <a:pt x="1448" y="415"/>
                    </a:cubicBezTo>
                    <a:cubicBezTo>
                      <a:pt x="1300" y="367"/>
                      <a:pt x="1160" y="324"/>
                      <a:pt x="1031" y="285"/>
                    </a:cubicBezTo>
                    <a:cubicBezTo>
                      <a:pt x="903" y="246"/>
                      <a:pt x="784" y="211"/>
                      <a:pt x="677" y="180"/>
                    </a:cubicBezTo>
                    <a:cubicBezTo>
                      <a:pt x="463" y="118"/>
                      <a:pt x="294" y="75"/>
                      <a:pt x="177" y="44"/>
                    </a:cubicBezTo>
                    <a:cubicBezTo>
                      <a:pt x="62" y="15"/>
                      <a:pt x="0" y="1"/>
                      <a:pt x="0"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8" name="Google Shape;259;g24fa152ecfb_0_3685"/>
              <p:cNvSpPr/>
              <p:nvPr/>
            </p:nvSpPr>
            <p:spPr>
              <a:xfrm rot="19079400">
                <a:off x="746280" y="-4680"/>
                <a:ext cx="53280" cy="510120"/>
              </a:xfrm>
              <a:custGeom>
                <a:avLst/>
                <a:gdLst/>
                <a:ahLst/>
                <a:cxnLst/>
                <a:rect l="l" t="t" r="r" b="b"/>
                <a:pathLst>
                  <a:path w="1608" h="15315">
                    <a:moveTo>
                      <a:pt x="192" y="1"/>
                    </a:moveTo>
                    <a:cubicBezTo>
                      <a:pt x="192" y="1"/>
                      <a:pt x="192" y="16"/>
                      <a:pt x="194" y="45"/>
                    </a:cubicBezTo>
                    <a:cubicBezTo>
                      <a:pt x="194" y="75"/>
                      <a:pt x="195" y="117"/>
                      <a:pt x="199" y="176"/>
                    </a:cubicBezTo>
                    <a:cubicBezTo>
                      <a:pt x="203" y="232"/>
                      <a:pt x="207" y="302"/>
                      <a:pt x="213" y="386"/>
                    </a:cubicBezTo>
                    <a:cubicBezTo>
                      <a:pt x="219" y="468"/>
                      <a:pt x="227" y="563"/>
                      <a:pt x="236" y="670"/>
                    </a:cubicBezTo>
                    <a:cubicBezTo>
                      <a:pt x="252" y="882"/>
                      <a:pt x="283" y="1141"/>
                      <a:pt x="318" y="1436"/>
                    </a:cubicBezTo>
                    <a:cubicBezTo>
                      <a:pt x="334" y="1584"/>
                      <a:pt x="359" y="1740"/>
                      <a:pt x="380" y="1905"/>
                    </a:cubicBezTo>
                    <a:cubicBezTo>
                      <a:pt x="392" y="1989"/>
                      <a:pt x="406" y="2074"/>
                      <a:pt x="417" y="2160"/>
                    </a:cubicBezTo>
                    <a:cubicBezTo>
                      <a:pt x="431" y="2248"/>
                      <a:pt x="443" y="2337"/>
                      <a:pt x="460" y="2427"/>
                    </a:cubicBezTo>
                    <a:cubicBezTo>
                      <a:pt x="491" y="2608"/>
                      <a:pt x="524" y="2794"/>
                      <a:pt x="559" y="2989"/>
                    </a:cubicBezTo>
                    <a:cubicBezTo>
                      <a:pt x="577" y="3086"/>
                      <a:pt x="594" y="3185"/>
                      <a:pt x="614" y="3286"/>
                    </a:cubicBezTo>
                    <a:cubicBezTo>
                      <a:pt x="635" y="3386"/>
                      <a:pt x="657" y="3487"/>
                      <a:pt x="678" y="3590"/>
                    </a:cubicBezTo>
                    <a:cubicBezTo>
                      <a:pt x="723" y="3796"/>
                      <a:pt x="769" y="4008"/>
                      <a:pt x="816" y="4224"/>
                    </a:cubicBezTo>
                    <a:cubicBezTo>
                      <a:pt x="837" y="4333"/>
                      <a:pt x="869" y="4438"/>
                      <a:pt x="896" y="4547"/>
                    </a:cubicBezTo>
                    <a:cubicBezTo>
                      <a:pt x="923" y="4656"/>
                      <a:pt x="952" y="4767"/>
                      <a:pt x="981" y="4876"/>
                    </a:cubicBezTo>
                    <a:cubicBezTo>
                      <a:pt x="1009" y="4987"/>
                      <a:pt x="1038" y="5100"/>
                      <a:pt x="1067" y="5210"/>
                    </a:cubicBezTo>
                    <a:cubicBezTo>
                      <a:pt x="1083" y="5269"/>
                      <a:pt x="1096" y="5325"/>
                      <a:pt x="1112" y="5382"/>
                    </a:cubicBezTo>
                    <a:cubicBezTo>
                      <a:pt x="1125" y="5438"/>
                      <a:pt x="1137" y="5493"/>
                      <a:pt x="1151" y="5547"/>
                    </a:cubicBezTo>
                    <a:cubicBezTo>
                      <a:pt x="1180" y="5658"/>
                      <a:pt x="1195" y="5773"/>
                      <a:pt x="1215" y="5886"/>
                    </a:cubicBezTo>
                    <a:cubicBezTo>
                      <a:pt x="1221" y="5915"/>
                      <a:pt x="1227" y="5942"/>
                      <a:pt x="1230" y="5971"/>
                    </a:cubicBezTo>
                    <a:lnTo>
                      <a:pt x="1240" y="6059"/>
                    </a:lnTo>
                    <a:cubicBezTo>
                      <a:pt x="1246" y="6115"/>
                      <a:pt x="1254" y="6173"/>
                      <a:pt x="1262" y="6232"/>
                    </a:cubicBezTo>
                    <a:cubicBezTo>
                      <a:pt x="1308" y="6699"/>
                      <a:pt x="1310" y="7181"/>
                      <a:pt x="1289" y="7664"/>
                    </a:cubicBezTo>
                    <a:cubicBezTo>
                      <a:pt x="1271" y="8146"/>
                      <a:pt x="1230" y="8629"/>
                      <a:pt x="1176" y="9101"/>
                    </a:cubicBezTo>
                    <a:cubicBezTo>
                      <a:pt x="1149" y="9339"/>
                      <a:pt x="1118" y="9572"/>
                      <a:pt x="1088" y="9806"/>
                    </a:cubicBezTo>
                    <a:cubicBezTo>
                      <a:pt x="1071" y="9920"/>
                      <a:pt x="1055" y="10035"/>
                      <a:pt x="1040" y="10150"/>
                    </a:cubicBezTo>
                    <a:cubicBezTo>
                      <a:pt x="1022" y="10265"/>
                      <a:pt x="1003" y="10377"/>
                      <a:pt x="987" y="10490"/>
                    </a:cubicBezTo>
                    <a:cubicBezTo>
                      <a:pt x="913" y="10940"/>
                      <a:pt x="839" y="11374"/>
                      <a:pt x="764" y="11784"/>
                    </a:cubicBezTo>
                    <a:cubicBezTo>
                      <a:pt x="684" y="12195"/>
                      <a:pt x="608" y="12582"/>
                      <a:pt x="534" y="12940"/>
                    </a:cubicBezTo>
                    <a:cubicBezTo>
                      <a:pt x="458" y="13296"/>
                      <a:pt x="388" y="13622"/>
                      <a:pt x="324" y="13912"/>
                    </a:cubicBezTo>
                    <a:cubicBezTo>
                      <a:pt x="260" y="14202"/>
                      <a:pt x="201" y="14455"/>
                      <a:pt x="155" y="14663"/>
                    </a:cubicBezTo>
                    <a:cubicBezTo>
                      <a:pt x="106" y="14869"/>
                      <a:pt x="67" y="15033"/>
                      <a:pt x="42" y="15146"/>
                    </a:cubicBezTo>
                    <a:cubicBezTo>
                      <a:pt x="15" y="15257"/>
                      <a:pt x="1" y="15315"/>
                      <a:pt x="1" y="15315"/>
                    </a:cubicBezTo>
                    <a:cubicBezTo>
                      <a:pt x="1" y="15315"/>
                      <a:pt x="20" y="15259"/>
                      <a:pt x="57" y="15150"/>
                    </a:cubicBezTo>
                    <a:cubicBezTo>
                      <a:pt x="94" y="15041"/>
                      <a:pt x="149" y="14883"/>
                      <a:pt x="211" y="14679"/>
                    </a:cubicBezTo>
                    <a:cubicBezTo>
                      <a:pt x="275" y="14475"/>
                      <a:pt x="353" y="14227"/>
                      <a:pt x="435" y="13941"/>
                    </a:cubicBezTo>
                    <a:cubicBezTo>
                      <a:pt x="518" y="13656"/>
                      <a:pt x="610" y="13333"/>
                      <a:pt x="701" y="12979"/>
                    </a:cubicBezTo>
                    <a:cubicBezTo>
                      <a:pt x="795" y="12624"/>
                      <a:pt x="890" y="12239"/>
                      <a:pt x="983" y="11829"/>
                    </a:cubicBezTo>
                    <a:cubicBezTo>
                      <a:pt x="1075" y="11420"/>
                      <a:pt x="1166" y="10986"/>
                      <a:pt x="1248" y="10535"/>
                    </a:cubicBezTo>
                    <a:cubicBezTo>
                      <a:pt x="1330" y="10084"/>
                      <a:pt x="1407" y="9615"/>
                      <a:pt x="1466" y="9136"/>
                    </a:cubicBezTo>
                    <a:cubicBezTo>
                      <a:pt x="1524" y="8656"/>
                      <a:pt x="1569" y="8168"/>
                      <a:pt x="1590" y="7675"/>
                    </a:cubicBezTo>
                    <a:cubicBezTo>
                      <a:pt x="1608" y="7183"/>
                      <a:pt x="1604" y="6689"/>
                      <a:pt x="1551" y="6201"/>
                    </a:cubicBezTo>
                    <a:cubicBezTo>
                      <a:pt x="1522" y="5958"/>
                      <a:pt x="1485" y="5716"/>
                      <a:pt x="1423" y="5481"/>
                    </a:cubicBezTo>
                    <a:cubicBezTo>
                      <a:pt x="1407" y="5423"/>
                      <a:pt x="1394" y="5364"/>
                      <a:pt x="1378" y="5306"/>
                    </a:cubicBezTo>
                    <a:cubicBezTo>
                      <a:pt x="1363" y="5249"/>
                      <a:pt x="1347" y="5195"/>
                      <a:pt x="1332" y="5140"/>
                    </a:cubicBezTo>
                    <a:cubicBezTo>
                      <a:pt x="1300" y="5028"/>
                      <a:pt x="1267" y="4917"/>
                      <a:pt x="1236" y="4808"/>
                    </a:cubicBezTo>
                    <a:cubicBezTo>
                      <a:pt x="1176" y="4588"/>
                      <a:pt x="1114" y="4372"/>
                      <a:pt x="1055" y="4160"/>
                    </a:cubicBezTo>
                    <a:cubicBezTo>
                      <a:pt x="1001" y="3948"/>
                      <a:pt x="948" y="3742"/>
                      <a:pt x="898" y="3539"/>
                    </a:cubicBezTo>
                    <a:cubicBezTo>
                      <a:pt x="872" y="3438"/>
                      <a:pt x="847" y="3339"/>
                      <a:pt x="822" y="3240"/>
                    </a:cubicBezTo>
                    <a:cubicBezTo>
                      <a:pt x="801" y="3141"/>
                      <a:pt x="777" y="3043"/>
                      <a:pt x="756" y="2948"/>
                    </a:cubicBezTo>
                    <a:cubicBezTo>
                      <a:pt x="713" y="2757"/>
                      <a:pt x="670" y="2573"/>
                      <a:pt x="629" y="2394"/>
                    </a:cubicBezTo>
                    <a:cubicBezTo>
                      <a:pt x="590" y="2216"/>
                      <a:pt x="559" y="2043"/>
                      <a:pt x="524" y="1882"/>
                    </a:cubicBezTo>
                    <a:cubicBezTo>
                      <a:pt x="491" y="1718"/>
                      <a:pt x="456" y="1565"/>
                      <a:pt x="431" y="1419"/>
                    </a:cubicBezTo>
                    <a:cubicBezTo>
                      <a:pt x="380" y="1127"/>
                      <a:pt x="328" y="872"/>
                      <a:pt x="297" y="662"/>
                    </a:cubicBezTo>
                    <a:cubicBezTo>
                      <a:pt x="279" y="557"/>
                      <a:pt x="264" y="464"/>
                      <a:pt x="250" y="382"/>
                    </a:cubicBezTo>
                    <a:cubicBezTo>
                      <a:pt x="236" y="300"/>
                      <a:pt x="227" y="230"/>
                      <a:pt x="217" y="174"/>
                    </a:cubicBezTo>
                    <a:cubicBezTo>
                      <a:pt x="209" y="117"/>
                      <a:pt x="201" y="75"/>
                      <a:pt x="197" y="45"/>
                    </a:cubicBezTo>
                    <a:cubicBezTo>
                      <a:pt x="194" y="14"/>
                      <a:pt x="192" y="1"/>
                      <a:pt x="19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89" name="Google Shape;260;g24fa152ecfb_0_3685"/>
              <p:cNvSpPr/>
              <p:nvPr/>
            </p:nvSpPr>
            <p:spPr>
              <a:xfrm rot="19079400">
                <a:off x="212400" y="46080"/>
                <a:ext cx="164880" cy="577080"/>
              </a:xfrm>
              <a:custGeom>
                <a:avLst/>
                <a:gdLst/>
                <a:ahLst/>
                <a:cxnLst/>
                <a:rect l="l" t="t" r="r" b="b"/>
                <a:pathLst>
                  <a:path w="4956" h="17328">
                    <a:moveTo>
                      <a:pt x="1" y="17328"/>
                    </a:moveTo>
                    <a:cubicBezTo>
                      <a:pt x="1" y="17328"/>
                      <a:pt x="1450" y="11139"/>
                      <a:pt x="2094" y="9675"/>
                    </a:cubicBezTo>
                    <a:cubicBezTo>
                      <a:pt x="2736" y="8210"/>
                      <a:pt x="4096" y="6295"/>
                      <a:pt x="4526" y="5163"/>
                    </a:cubicBezTo>
                    <a:cubicBezTo>
                      <a:pt x="4956" y="4031"/>
                      <a:pt x="4905" y="1455"/>
                      <a:pt x="3901"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0" name="Google Shape;261;g24fa152ecfb_0_3685"/>
              <p:cNvSpPr/>
              <p:nvPr/>
            </p:nvSpPr>
            <p:spPr>
              <a:xfrm rot="19079400">
                <a:off x="355320" y="306720"/>
                <a:ext cx="50400" cy="216000"/>
              </a:xfrm>
              <a:custGeom>
                <a:avLst/>
                <a:gdLst/>
                <a:ahLst/>
                <a:cxnLst/>
                <a:rect l="l" t="t" r="r" b="b"/>
                <a:pathLst>
                  <a:path w="1519" h="6487">
                    <a:moveTo>
                      <a:pt x="1518" y="6487"/>
                    </a:moveTo>
                    <a:cubicBezTo>
                      <a:pt x="1518" y="6487"/>
                      <a:pt x="507" y="4053"/>
                      <a:pt x="330" y="3020"/>
                    </a:cubicBezTo>
                    <a:cubicBezTo>
                      <a:pt x="153" y="1989"/>
                      <a:pt x="1" y="797"/>
                      <a:pt x="442" y="1"/>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1" name="Google Shape;262;g24fa152ecfb_0_3685"/>
              <p:cNvSpPr/>
              <p:nvPr/>
            </p:nvSpPr>
            <p:spPr>
              <a:xfrm rot="19079400">
                <a:off x="-141840" y="-129960"/>
                <a:ext cx="461880" cy="50760"/>
              </a:xfrm>
              <a:custGeom>
                <a:avLst/>
                <a:gdLst/>
                <a:ahLst/>
                <a:cxnLst/>
                <a:rect l="l" t="t" r="r" b="b"/>
                <a:pathLst>
                  <a:path w="13866" h="1532">
                    <a:moveTo>
                      <a:pt x="1" y="1"/>
                    </a:moveTo>
                    <a:cubicBezTo>
                      <a:pt x="1" y="1"/>
                      <a:pt x="44" y="36"/>
                      <a:pt x="129" y="98"/>
                    </a:cubicBezTo>
                    <a:cubicBezTo>
                      <a:pt x="215" y="158"/>
                      <a:pt x="341" y="246"/>
                      <a:pt x="511" y="349"/>
                    </a:cubicBezTo>
                    <a:cubicBezTo>
                      <a:pt x="678" y="452"/>
                      <a:pt x="884" y="571"/>
                      <a:pt x="1129" y="695"/>
                    </a:cubicBezTo>
                    <a:cubicBezTo>
                      <a:pt x="1374" y="818"/>
                      <a:pt x="1655" y="948"/>
                      <a:pt x="1974" y="1067"/>
                    </a:cubicBezTo>
                    <a:cubicBezTo>
                      <a:pt x="2289" y="1186"/>
                      <a:pt x="2641" y="1298"/>
                      <a:pt x="3022" y="1382"/>
                    </a:cubicBezTo>
                    <a:cubicBezTo>
                      <a:pt x="3403" y="1464"/>
                      <a:pt x="3814" y="1522"/>
                      <a:pt x="4244" y="1530"/>
                    </a:cubicBezTo>
                    <a:cubicBezTo>
                      <a:pt x="4287" y="1531"/>
                      <a:pt x="4331" y="1531"/>
                      <a:pt x="4375" y="1531"/>
                    </a:cubicBezTo>
                    <a:cubicBezTo>
                      <a:pt x="4763" y="1531"/>
                      <a:pt x="5164" y="1492"/>
                      <a:pt x="5559" y="1398"/>
                    </a:cubicBezTo>
                    <a:cubicBezTo>
                      <a:pt x="5670" y="1368"/>
                      <a:pt x="5781" y="1343"/>
                      <a:pt x="5888" y="1306"/>
                    </a:cubicBezTo>
                    <a:cubicBezTo>
                      <a:pt x="5942" y="1291"/>
                      <a:pt x="5997" y="1273"/>
                      <a:pt x="6053" y="1256"/>
                    </a:cubicBezTo>
                    <a:cubicBezTo>
                      <a:pt x="6104" y="1238"/>
                      <a:pt x="6156" y="1221"/>
                      <a:pt x="6209" y="1203"/>
                    </a:cubicBezTo>
                    <a:cubicBezTo>
                      <a:pt x="6314" y="1168"/>
                      <a:pt x="6419" y="1133"/>
                      <a:pt x="6526" y="1096"/>
                    </a:cubicBezTo>
                    <a:lnTo>
                      <a:pt x="6606" y="1071"/>
                    </a:lnTo>
                    <a:lnTo>
                      <a:pt x="6683" y="1046"/>
                    </a:lnTo>
                    <a:lnTo>
                      <a:pt x="6843" y="999"/>
                    </a:lnTo>
                    <a:cubicBezTo>
                      <a:pt x="6948" y="966"/>
                      <a:pt x="7053" y="933"/>
                      <a:pt x="7160" y="902"/>
                    </a:cubicBezTo>
                    <a:cubicBezTo>
                      <a:pt x="7267" y="872"/>
                      <a:pt x="7374" y="843"/>
                      <a:pt x="7479" y="814"/>
                    </a:cubicBezTo>
                    <a:cubicBezTo>
                      <a:pt x="7534" y="798"/>
                      <a:pt x="7586" y="785"/>
                      <a:pt x="7639" y="769"/>
                    </a:cubicBezTo>
                    <a:cubicBezTo>
                      <a:pt x="7693" y="756"/>
                      <a:pt x="7746" y="742"/>
                      <a:pt x="7800" y="730"/>
                    </a:cubicBezTo>
                    <a:cubicBezTo>
                      <a:pt x="7905" y="703"/>
                      <a:pt x="8012" y="678"/>
                      <a:pt x="8117" y="651"/>
                    </a:cubicBezTo>
                    <a:cubicBezTo>
                      <a:pt x="8224" y="625"/>
                      <a:pt x="8331" y="604"/>
                      <a:pt x="8436" y="581"/>
                    </a:cubicBezTo>
                    <a:cubicBezTo>
                      <a:pt x="8489" y="569"/>
                      <a:pt x="8541" y="557"/>
                      <a:pt x="8594" y="547"/>
                    </a:cubicBezTo>
                    <a:cubicBezTo>
                      <a:pt x="8646" y="536"/>
                      <a:pt x="8699" y="524"/>
                      <a:pt x="8751" y="514"/>
                    </a:cubicBezTo>
                    <a:cubicBezTo>
                      <a:pt x="8961" y="477"/>
                      <a:pt x="9170" y="435"/>
                      <a:pt x="9376" y="405"/>
                    </a:cubicBezTo>
                    <a:cubicBezTo>
                      <a:pt x="9477" y="390"/>
                      <a:pt x="9580" y="374"/>
                      <a:pt x="9681" y="359"/>
                    </a:cubicBezTo>
                    <a:cubicBezTo>
                      <a:pt x="9782" y="345"/>
                      <a:pt x="9882" y="333"/>
                      <a:pt x="9981" y="320"/>
                    </a:cubicBezTo>
                    <a:cubicBezTo>
                      <a:pt x="10031" y="314"/>
                      <a:pt x="10080" y="308"/>
                      <a:pt x="10129" y="300"/>
                    </a:cubicBezTo>
                    <a:cubicBezTo>
                      <a:pt x="10177" y="295"/>
                      <a:pt x="10228" y="291"/>
                      <a:pt x="10277" y="287"/>
                    </a:cubicBezTo>
                    <a:cubicBezTo>
                      <a:pt x="10374" y="277"/>
                      <a:pt x="10469" y="267"/>
                      <a:pt x="10565" y="258"/>
                    </a:cubicBezTo>
                    <a:cubicBezTo>
                      <a:pt x="10588" y="256"/>
                      <a:pt x="10611" y="254"/>
                      <a:pt x="10635" y="252"/>
                    </a:cubicBezTo>
                    <a:cubicBezTo>
                      <a:pt x="10660" y="250"/>
                      <a:pt x="10683" y="248"/>
                      <a:pt x="10707" y="248"/>
                    </a:cubicBezTo>
                    <a:cubicBezTo>
                      <a:pt x="10753" y="244"/>
                      <a:pt x="10800" y="242"/>
                      <a:pt x="10847" y="238"/>
                    </a:cubicBezTo>
                    <a:cubicBezTo>
                      <a:pt x="10938" y="232"/>
                      <a:pt x="11029" y="227"/>
                      <a:pt x="11119" y="221"/>
                    </a:cubicBezTo>
                    <a:cubicBezTo>
                      <a:pt x="11298" y="215"/>
                      <a:pt x="11471" y="205"/>
                      <a:pt x="11638" y="203"/>
                    </a:cubicBezTo>
                    <a:cubicBezTo>
                      <a:pt x="11774" y="202"/>
                      <a:pt x="11904" y="199"/>
                      <a:pt x="12029" y="199"/>
                    </a:cubicBezTo>
                    <a:cubicBezTo>
                      <a:pt x="12059" y="199"/>
                      <a:pt x="12088" y="199"/>
                      <a:pt x="12117" y="199"/>
                    </a:cubicBezTo>
                    <a:cubicBezTo>
                      <a:pt x="12269" y="203"/>
                      <a:pt x="12415" y="203"/>
                      <a:pt x="12549" y="209"/>
                    </a:cubicBezTo>
                    <a:cubicBezTo>
                      <a:pt x="12685" y="215"/>
                      <a:pt x="12811" y="221"/>
                      <a:pt x="12930" y="225"/>
                    </a:cubicBezTo>
                    <a:cubicBezTo>
                      <a:pt x="13047" y="230"/>
                      <a:pt x="13156" y="240"/>
                      <a:pt x="13253" y="246"/>
                    </a:cubicBezTo>
                    <a:cubicBezTo>
                      <a:pt x="13448" y="258"/>
                      <a:pt x="13601" y="273"/>
                      <a:pt x="13704" y="281"/>
                    </a:cubicBezTo>
                    <a:cubicBezTo>
                      <a:pt x="13809" y="291"/>
                      <a:pt x="13866" y="295"/>
                      <a:pt x="13866" y="295"/>
                    </a:cubicBezTo>
                    <a:cubicBezTo>
                      <a:pt x="13866" y="295"/>
                      <a:pt x="13811" y="285"/>
                      <a:pt x="13708" y="263"/>
                    </a:cubicBezTo>
                    <a:cubicBezTo>
                      <a:pt x="13656" y="254"/>
                      <a:pt x="13592" y="242"/>
                      <a:pt x="13518" y="228"/>
                    </a:cubicBezTo>
                    <a:cubicBezTo>
                      <a:pt x="13481" y="223"/>
                      <a:pt x="13440" y="213"/>
                      <a:pt x="13397" y="207"/>
                    </a:cubicBezTo>
                    <a:cubicBezTo>
                      <a:pt x="13354" y="199"/>
                      <a:pt x="13308" y="193"/>
                      <a:pt x="13259" y="186"/>
                    </a:cubicBezTo>
                    <a:cubicBezTo>
                      <a:pt x="13162" y="172"/>
                      <a:pt x="13055" y="155"/>
                      <a:pt x="12938" y="137"/>
                    </a:cubicBezTo>
                    <a:cubicBezTo>
                      <a:pt x="12821" y="123"/>
                      <a:pt x="12693" y="110"/>
                      <a:pt x="12557" y="92"/>
                    </a:cubicBezTo>
                    <a:cubicBezTo>
                      <a:pt x="12422" y="79"/>
                      <a:pt x="12276" y="69"/>
                      <a:pt x="12123" y="55"/>
                    </a:cubicBezTo>
                    <a:cubicBezTo>
                      <a:pt x="12047" y="48"/>
                      <a:pt x="11967" y="46"/>
                      <a:pt x="11887" y="40"/>
                    </a:cubicBezTo>
                    <a:cubicBezTo>
                      <a:pt x="11808" y="36"/>
                      <a:pt x="11724" y="32"/>
                      <a:pt x="11640" y="28"/>
                    </a:cubicBezTo>
                    <a:cubicBezTo>
                      <a:pt x="11471" y="22"/>
                      <a:pt x="11296" y="22"/>
                      <a:pt x="11113" y="18"/>
                    </a:cubicBezTo>
                    <a:cubicBezTo>
                      <a:pt x="11022" y="18"/>
                      <a:pt x="10930" y="22"/>
                      <a:pt x="10837" y="24"/>
                    </a:cubicBezTo>
                    <a:cubicBezTo>
                      <a:pt x="10788" y="26"/>
                      <a:pt x="10742" y="26"/>
                      <a:pt x="10695" y="28"/>
                    </a:cubicBezTo>
                    <a:cubicBezTo>
                      <a:pt x="10670" y="28"/>
                      <a:pt x="10646" y="28"/>
                      <a:pt x="10623" y="30"/>
                    </a:cubicBezTo>
                    <a:cubicBezTo>
                      <a:pt x="10598" y="30"/>
                      <a:pt x="10574" y="32"/>
                      <a:pt x="10551" y="34"/>
                    </a:cubicBezTo>
                    <a:cubicBezTo>
                      <a:pt x="10454" y="40"/>
                      <a:pt x="10356" y="44"/>
                      <a:pt x="10257" y="49"/>
                    </a:cubicBezTo>
                    <a:cubicBezTo>
                      <a:pt x="10207" y="53"/>
                      <a:pt x="10156" y="55"/>
                      <a:pt x="10107" y="59"/>
                    </a:cubicBezTo>
                    <a:cubicBezTo>
                      <a:pt x="10057" y="63"/>
                      <a:pt x="10006" y="69"/>
                      <a:pt x="9956" y="73"/>
                    </a:cubicBezTo>
                    <a:cubicBezTo>
                      <a:pt x="9854" y="83"/>
                      <a:pt x="9751" y="92"/>
                      <a:pt x="9648" y="100"/>
                    </a:cubicBezTo>
                    <a:cubicBezTo>
                      <a:pt x="9545" y="114"/>
                      <a:pt x="9442" y="127"/>
                      <a:pt x="9337" y="141"/>
                    </a:cubicBezTo>
                    <a:cubicBezTo>
                      <a:pt x="9127" y="164"/>
                      <a:pt x="8915" y="203"/>
                      <a:pt x="8701" y="238"/>
                    </a:cubicBezTo>
                    <a:cubicBezTo>
                      <a:pt x="8646" y="246"/>
                      <a:pt x="8594" y="256"/>
                      <a:pt x="8539" y="267"/>
                    </a:cubicBezTo>
                    <a:cubicBezTo>
                      <a:pt x="8485" y="277"/>
                      <a:pt x="8432" y="287"/>
                      <a:pt x="8378" y="298"/>
                    </a:cubicBezTo>
                    <a:cubicBezTo>
                      <a:pt x="8271" y="320"/>
                      <a:pt x="8162" y="339"/>
                      <a:pt x="8053" y="365"/>
                    </a:cubicBezTo>
                    <a:cubicBezTo>
                      <a:pt x="7946" y="390"/>
                      <a:pt x="7837" y="415"/>
                      <a:pt x="7728" y="442"/>
                    </a:cubicBezTo>
                    <a:cubicBezTo>
                      <a:pt x="7674" y="454"/>
                      <a:pt x="7619" y="466"/>
                      <a:pt x="7565" y="481"/>
                    </a:cubicBezTo>
                    <a:cubicBezTo>
                      <a:pt x="7510" y="495"/>
                      <a:pt x="7456" y="511"/>
                      <a:pt x="7403" y="524"/>
                    </a:cubicBezTo>
                    <a:cubicBezTo>
                      <a:pt x="7294" y="553"/>
                      <a:pt x="7185" y="583"/>
                      <a:pt x="7076" y="614"/>
                    </a:cubicBezTo>
                    <a:cubicBezTo>
                      <a:pt x="6967" y="645"/>
                      <a:pt x="6860" y="678"/>
                      <a:pt x="6752" y="711"/>
                    </a:cubicBezTo>
                    <a:lnTo>
                      <a:pt x="6590" y="760"/>
                    </a:lnTo>
                    <a:lnTo>
                      <a:pt x="6508" y="785"/>
                    </a:lnTo>
                    <a:lnTo>
                      <a:pt x="6431" y="812"/>
                    </a:lnTo>
                    <a:cubicBezTo>
                      <a:pt x="6324" y="849"/>
                      <a:pt x="6218" y="884"/>
                      <a:pt x="6113" y="919"/>
                    </a:cubicBezTo>
                    <a:cubicBezTo>
                      <a:pt x="6059" y="939"/>
                      <a:pt x="6006" y="956"/>
                      <a:pt x="5954" y="974"/>
                    </a:cubicBezTo>
                    <a:cubicBezTo>
                      <a:pt x="5901" y="991"/>
                      <a:pt x="5851" y="1009"/>
                      <a:pt x="5800" y="1024"/>
                    </a:cubicBezTo>
                    <a:cubicBezTo>
                      <a:pt x="5699" y="1061"/>
                      <a:pt x="5594" y="1084"/>
                      <a:pt x="5491" y="1112"/>
                    </a:cubicBezTo>
                    <a:cubicBezTo>
                      <a:pt x="5466" y="1119"/>
                      <a:pt x="5440" y="1127"/>
                      <a:pt x="5413" y="1133"/>
                    </a:cubicBezTo>
                    <a:lnTo>
                      <a:pt x="5335" y="1149"/>
                    </a:lnTo>
                    <a:cubicBezTo>
                      <a:pt x="5283" y="1158"/>
                      <a:pt x="5230" y="1170"/>
                      <a:pt x="5180" y="1180"/>
                    </a:cubicBezTo>
                    <a:cubicBezTo>
                      <a:pt x="5127" y="1191"/>
                      <a:pt x="5075" y="1197"/>
                      <a:pt x="5022" y="1205"/>
                    </a:cubicBezTo>
                    <a:cubicBezTo>
                      <a:pt x="4970" y="1213"/>
                      <a:pt x="4919" y="1223"/>
                      <a:pt x="4866" y="1226"/>
                    </a:cubicBezTo>
                    <a:cubicBezTo>
                      <a:pt x="4670" y="1248"/>
                      <a:pt x="4474" y="1264"/>
                      <a:pt x="4280" y="1264"/>
                    </a:cubicBezTo>
                    <a:cubicBezTo>
                      <a:pt x="4269" y="1264"/>
                      <a:pt x="4257" y="1264"/>
                      <a:pt x="4246" y="1263"/>
                    </a:cubicBezTo>
                    <a:cubicBezTo>
                      <a:pt x="4236" y="1263"/>
                      <a:pt x="4225" y="1263"/>
                      <a:pt x="4215" y="1263"/>
                    </a:cubicBezTo>
                    <a:cubicBezTo>
                      <a:pt x="3815" y="1263"/>
                      <a:pt x="3429" y="1227"/>
                      <a:pt x="3067" y="1160"/>
                    </a:cubicBezTo>
                    <a:cubicBezTo>
                      <a:pt x="2693" y="1092"/>
                      <a:pt x="2345" y="1003"/>
                      <a:pt x="2030" y="904"/>
                    </a:cubicBezTo>
                    <a:cubicBezTo>
                      <a:pt x="1713" y="802"/>
                      <a:pt x="1427" y="695"/>
                      <a:pt x="1178" y="590"/>
                    </a:cubicBezTo>
                    <a:cubicBezTo>
                      <a:pt x="927" y="485"/>
                      <a:pt x="713" y="384"/>
                      <a:pt x="540" y="297"/>
                    </a:cubicBezTo>
                    <a:cubicBezTo>
                      <a:pt x="365" y="209"/>
                      <a:pt x="230" y="135"/>
                      <a:pt x="139" y="83"/>
                    </a:cubicBezTo>
                    <a:cubicBezTo>
                      <a:pt x="48" y="32"/>
                      <a:pt x="1" y="1"/>
                      <a:pt x="1"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2" name="Google Shape;263;g24fa152ecfb_0_3685"/>
              <p:cNvSpPr/>
              <p:nvPr/>
            </p:nvSpPr>
            <p:spPr>
              <a:xfrm rot="19079400">
                <a:off x="339480" y="-2160"/>
                <a:ext cx="162720" cy="24480"/>
              </a:xfrm>
              <a:custGeom>
                <a:avLst/>
                <a:gdLst/>
                <a:ahLst/>
                <a:cxnLst/>
                <a:rect l="l" t="t" r="r" b="b"/>
                <a:pathLst>
                  <a:path w="4896" h="746">
                    <a:moveTo>
                      <a:pt x="1" y="669"/>
                    </a:moveTo>
                    <a:cubicBezTo>
                      <a:pt x="1417" y="745"/>
                      <a:pt x="4895" y="0"/>
                      <a:pt x="4895"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3" name="Google Shape;264;g24fa152ecfb_0_3685"/>
              <p:cNvSpPr/>
              <p:nvPr/>
            </p:nvSpPr>
            <p:spPr>
              <a:xfrm rot="19079400">
                <a:off x="-271440" y="-105480"/>
                <a:ext cx="231120" cy="110160"/>
              </a:xfrm>
              <a:custGeom>
                <a:avLst/>
                <a:gdLst/>
                <a:ahLst/>
                <a:cxnLst/>
                <a:rect l="l" t="t" r="r" b="b"/>
                <a:pathLst>
                  <a:path w="6946" h="3318">
                    <a:moveTo>
                      <a:pt x="1" y="1"/>
                    </a:moveTo>
                    <a:cubicBezTo>
                      <a:pt x="1252" y="1236"/>
                      <a:pt x="4452" y="2938"/>
                      <a:pt x="6946" y="3318"/>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4" name="Google Shape;265;g24fa152ecfb_0_3685"/>
              <p:cNvSpPr/>
              <p:nvPr/>
            </p:nvSpPr>
            <p:spPr>
              <a:xfrm rot="19079400">
                <a:off x="1199880" y="398520"/>
                <a:ext cx="17280" cy="189000"/>
              </a:xfrm>
              <a:custGeom>
                <a:avLst/>
                <a:gdLst/>
                <a:ahLst/>
                <a:cxnLst/>
                <a:rect l="l" t="t" r="r" b="b"/>
                <a:pathLst>
                  <a:path w="532" h="5685">
                    <a:moveTo>
                      <a:pt x="0" y="5685"/>
                    </a:moveTo>
                    <a:cubicBezTo>
                      <a:pt x="0" y="5685"/>
                      <a:pt x="531" y="2093"/>
                      <a:pt x="204" y="0"/>
                    </a:cubicBezTo>
                  </a:path>
                </a:pathLst>
              </a:custGeom>
              <a:solidFill>
                <a:schemeClr val="dk1"/>
              </a:solidFill>
              <a:ln w="56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5" name="Google Shape;266;g24fa152ecfb_0_3685"/>
              <p:cNvSpPr/>
              <p:nvPr/>
            </p:nvSpPr>
            <p:spPr>
              <a:xfrm rot="19079400">
                <a:off x="345240" y="220680"/>
                <a:ext cx="86760" cy="213840"/>
              </a:xfrm>
              <a:custGeom>
                <a:avLst/>
                <a:gdLst/>
                <a:ahLst/>
                <a:cxnLst/>
                <a:rect l="l" t="t" r="r" b="b"/>
                <a:pathLst>
                  <a:path w="2613" h="6429">
                    <a:moveTo>
                      <a:pt x="58" y="1"/>
                    </a:moveTo>
                    <a:cubicBezTo>
                      <a:pt x="58" y="1"/>
                      <a:pt x="0" y="3261"/>
                      <a:pt x="852" y="4281"/>
                    </a:cubicBezTo>
                    <a:cubicBezTo>
                      <a:pt x="1702" y="5300"/>
                      <a:pt x="2370" y="5890"/>
                      <a:pt x="2613" y="6429"/>
                    </a:cubicBezTo>
                    <a:cubicBezTo>
                      <a:pt x="2613" y="6429"/>
                      <a:pt x="2572" y="5580"/>
                      <a:pt x="2091" y="4137"/>
                    </a:cubicBezTo>
                    <a:cubicBezTo>
                      <a:pt x="1609" y="2691"/>
                      <a:pt x="58" y="1"/>
                      <a:pt x="58"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6" name="Google Shape;267;g24fa152ecfb_0_3685"/>
              <p:cNvSpPr/>
              <p:nvPr/>
            </p:nvSpPr>
            <p:spPr>
              <a:xfrm rot="19079400">
                <a:off x="1181880" y="171360"/>
                <a:ext cx="62640" cy="55080"/>
              </a:xfrm>
              <a:custGeom>
                <a:avLst/>
                <a:gdLst/>
                <a:ahLst/>
                <a:cxnLst/>
                <a:rect l="l" t="t" r="r" b="b"/>
                <a:pathLst>
                  <a:path w="1894" h="1661">
                    <a:moveTo>
                      <a:pt x="949" y="0"/>
                    </a:moveTo>
                    <a:cubicBezTo>
                      <a:pt x="639" y="0"/>
                      <a:pt x="341" y="175"/>
                      <a:pt x="199" y="474"/>
                    </a:cubicBezTo>
                    <a:cubicBezTo>
                      <a:pt x="0" y="886"/>
                      <a:pt x="176" y="1382"/>
                      <a:pt x="590" y="1579"/>
                    </a:cubicBezTo>
                    <a:cubicBezTo>
                      <a:pt x="705" y="1634"/>
                      <a:pt x="827" y="1660"/>
                      <a:pt x="947" y="1660"/>
                    </a:cubicBezTo>
                    <a:cubicBezTo>
                      <a:pt x="1257" y="1660"/>
                      <a:pt x="1554" y="1486"/>
                      <a:pt x="1697" y="1188"/>
                    </a:cubicBezTo>
                    <a:cubicBezTo>
                      <a:pt x="1893" y="773"/>
                      <a:pt x="1718" y="279"/>
                      <a:pt x="1304" y="81"/>
                    </a:cubicBezTo>
                    <a:cubicBezTo>
                      <a:pt x="1189" y="26"/>
                      <a:pt x="1068" y="0"/>
                      <a:pt x="949"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7" name="Google Shape;268;g24fa152ecfb_0_3685"/>
              <p:cNvSpPr/>
              <p:nvPr/>
            </p:nvSpPr>
            <p:spPr>
              <a:xfrm rot="19079400">
                <a:off x="1330200" y="300600"/>
                <a:ext cx="62640" cy="55080"/>
              </a:xfrm>
              <a:custGeom>
                <a:avLst/>
                <a:gdLst/>
                <a:ahLst/>
                <a:cxnLst/>
                <a:rect l="l" t="t" r="r" b="b"/>
                <a:pathLst>
                  <a:path w="1892" h="1661">
                    <a:moveTo>
                      <a:pt x="947" y="1"/>
                    </a:moveTo>
                    <a:cubicBezTo>
                      <a:pt x="636" y="1"/>
                      <a:pt x="339" y="176"/>
                      <a:pt x="197" y="473"/>
                    </a:cubicBezTo>
                    <a:cubicBezTo>
                      <a:pt x="0" y="888"/>
                      <a:pt x="175" y="1382"/>
                      <a:pt x="588" y="1580"/>
                    </a:cubicBezTo>
                    <a:cubicBezTo>
                      <a:pt x="703" y="1635"/>
                      <a:pt x="825" y="1661"/>
                      <a:pt x="945" y="1661"/>
                    </a:cubicBezTo>
                    <a:cubicBezTo>
                      <a:pt x="1255" y="1661"/>
                      <a:pt x="1553" y="1487"/>
                      <a:pt x="1695" y="1189"/>
                    </a:cubicBezTo>
                    <a:cubicBezTo>
                      <a:pt x="1891" y="775"/>
                      <a:pt x="1716" y="279"/>
                      <a:pt x="1304" y="82"/>
                    </a:cubicBezTo>
                    <a:cubicBezTo>
                      <a:pt x="1188" y="27"/>
                      <a:pt x="1066" y="1"/>
                      <a:pt x="947"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8" name="Google Shape;269;g24fa152ecfb_0_3685"/>
              <p:cNvSpPr/>
              <p:nvPr/>
            </p:nvSpPr>
            <p:spPr>
              <a:xfrm rot="19079400">
                <a:off x="395640" y="577440"/>
                <a:ext cx="62640" cy="55080"/>
              </a:xfrm>
              <a:custGeom>
                <a:avLst/>
                <a:gdLst/>
                <a:ahLst/>
                <a:cxnLst/>
                <a:rect l="l" t="t" r="r" b="b"/>
                <a:pathLst>
                  <a:path w="1894" h="1661">
                    <a:moveTo>
                      <a:pt x="946" y="0"/>
                    </a:moveTo>
                    <a:cubicBezTo>
                      <a:pt x="637" y="0"/>
                      <a:pt x="340" y="174"/>
                      <a:pt x="197" y="473"/>
                    </a:cubicBezTo>
                    <a:cubicBezTo>
                      <a:pt x="0" y="887"/>
                      <a:pt x="175" y="1381"/>
                      <a:pt x="590" y="1580"/>
                    </a:cubicBezTo>
                    <a:cubicBezTo>
                      <a:pt x="704" y="1634"/>
                      <a:pt x="826" y="1660"/>
                      <a:pt x="945" y="1660"/>
                    </a:cubicBezTo>
                    <a:cubicBezTo>
                      <a:pt x="1255" y="1660"/>
                      <a:pt x="1553" y="1486"/>
                      <a:pt x="1695" y="1189"/>
                    </a:cubicBezTo>
                    <a:cubicBezTo>
                      <a:pt x="1893" y="774"/>
                      <a:pt x="1718" y="278"/>
                      <a:pt x="1304" y="82"/>
                    </a:cubicBezTo>
                    <a:cubicBezTo>
                      <a:pt x="1188" y="26"/>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599" name="Google Shape;270;g24fa152ecfb_0_3685"/>
              <p:cNvSpPr/>
              <p:nvPr/>
            </p:nvSpPr>
            <p:spPr>
              <a:xfrm rot="19079400">
                <a:off x="440280" y="450360"/>
                <a:ext cx="62640" cy="55080"/>
              </a:xfrm>
              <a:custGeom>
                <a:avLst/>
                <a:gdLst/>
                <a:ahLst/>
                <a:cxnLst/>
                <a:rect l="l" t="t" r="r" b="b"/>
                <a:pathLst>
                  <a:path w="1894" h="1661">
                    <a:moveTo>
                      <a:pt x="946" y="0"/>
                    </a:moveTo>
                    <a:cubicBezTo>
                      <a:pt x="637" y="0"/>
                      <a:pt x="340" y="175"/>
                      <a:pt x="197" y="473"/>
                    </a:cubicBezTo>
                    <a:cubicBezTo>
                      <a:pt x="1" y="885"/>
                      <a:pt x="176" y="1382"/>
                      <a:pt x="588" y="1580"/>
                    </a:cubicBezTo>
                    <a:cubicBezTo>
                      <a:pt x="704" y="1635"/>
                      <a:pt x="825" y="1661"/>
                      <a:pt x="945" y="1661"/>
                    </a:cubicBezTo>
                    <a:cubicBezTo>
                      <a:pt x="1255" y="1661"/>
                      <a:pt x="1553" y="1486"/>
                      <a:pt x="1695" y="1187"/>
                    </a:cubicBezTo>
                    <a:cubicBezTo>
                      <a:pt x="1894" y="775"/>
                      <a:pt x="1717" y="278"/>
                      <a:pt x="1304" y="82"/>
                    </a:cubicBezTo>
                    <a:cubicBezTo>
                      <a:pt x="1188" y="27"/>
                      <a:pt x="1066" y="0"/>
                      <a:pt x="946"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0" name="Google Shape;271;g24fa152ecfb_0_3685"/>
              <p:cNvSpPr/>
              <p:nvPr/>
            </p:nvSpPr>
            <p:spPr>
              <a:xfrm rot="19079400">
                <a:off x="441720" y="-81360"/>
                <a:ext cx="62640" cy="55080"/>
              </a:xfrm>
              <a:custGeom>
                <a:avLst/>
                <a:gdLst/>
                <a:ahLst/>
                <a:cxnLst/>
                <a:rect l="l" t="t" r="r" b="b"/>
                <a:pathLst>
                  <a:path w="1894" h="1662">
                    <a:moveTo>
                      <a:pt x="950" y="1"/>
                    </a:moveTo>
                    <a:cubicBezTo>
                      <a:pt x="639" y="1"/>
                      <a:pt x="341" y="175"/>
                      <a:pt x="199" y="474"/>
                    </a:cubicBezTo>
                    <a:cubicBezTo>
                      <a:pt x="1" y="887"/>
                      <a:pt x="178" y="1383"/>
                      <a:pt x="590" y="1581"/>
                    </a:cubicBezTo>
                    <a:cubicBezTo>
                      <a:pt x="706" y="1636"/>
                      <a:pt x="827" y="1662"/>
                      <a:pt x="947" y="1662"/>
                    </a:cubicBezTo>
                    <a:cubicBezTo>
                      <a:pt x="1257" y="1662"/>
                      <a:pt x="1554" y="1487"/>
                      <a:pt x="1697" y="1188"/>
                    </a:cubicBezTo>
                    <a:cubicBezTo>
                      <a:pt x="1894" y="776"/>
                      <a:pt x="1719" y="280"/>
                      <a:pt x="1306" y="81"/>
                    </a:cubicBezTo>
                    <a:cubicBezTo>
                      <a:pt x="1191" y="27"/>
                      <a:pt x="1069" y="1"/>
                      <a:pt x="950"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1" name="Google Shape;272;g24fa152ecfb_0_3685"/>
              <p:cNvSpPr/>
              <p:nvPr/>
            </p:nvSpPr>
            <p:spPr>
              <a:xfrm rot="19079400">
                <a:off x="-64080" y="-114120"/>
                <a:ext cx="62640" cy="55080"/>
              </a:xfrm>
              <a:custGeom>
                <a:avLst/>
                <a:gdLst/>
                <a:ahLst/>
                <a:cxnLst/>
                <a:rect l="l" t="t" r="r" b="b"/>
                <a:pathLst>
                  <a:path w="1894" h="1662">
                    <a:moveTo>
                      <a:pt x="946" y="1"/>
                    </a:moveTo>
                    <a:cubicBezTo>
                      <a:pt x="636" y="1"/>
                      <a:pt x="340" y="175"/>
                      <a:pt x="197" y="474"/>
                    </a:cubicBezTo>
                    <a:cubicBezTo>
                      <a:pt x="0" y="888"/>
                      <a:pt x="175" y="1382"/>
                      <a:pt x="590" y="1581"/>
                    </a:cubicBezTo>
                    <a:cubicBezTo>
                      <a:pt x="705" y="1635"/>
                      <a:pt x="826" y="1661"/>
                      <a:pt x="945" y="1661"/>
                    </a:cubicBezTo>
                    <a:cubicBezTo>
                      <a:pt x="1255" y="1661"/>
                      <a:pt x="1553" y="1487"/>
                      <a:pt x="1695" y="1190"/>
                    </a:cubicBezTo>
                    <a:cubicBezTo>
                      <a:pt x="1893" y="775"/>
                      <a:pt x="1718" y="279"/>
                      <a:pt x="1304" y="83"/>
                    </a:cubicBezTo>
                    <a:cubicBezTo>
                      <a:pt x="1188" y="27"/>
                      <a:pt x="1066" y="1"/>
                      <a:pt x="946"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2" name="Google Shape;273;g24fa152ecfb_0_3685"/>
              <p:cNvSpPr/>
              <p:nvPr/>
            </p:nvSpPr>
            <p:spPr>
              <a:xfrm rot="19079400">
                <a:off x="1305360" y="491400"/>
                <a:ext cx="62640" cy="55080"/>
              </a:xfrm>
              <a:custGeom>
                <a:avLst/>
                <a:gdLst/>
                <a:ahLst/>
                <a:cxnLst/>
                <a:rect l="l" t="t" r="r" b="b"/>
                <a:pathLst>
                  <a:path w="1894" h="1661">
                    <a:moveTo>
                      <a:pt x="948" y="0"/>
                    </a:moveTo>
                    <a:cubicBezTo>
                      <a:pt x="639" y="0"/>
                      <a:pt x="341" y="174"/>
                      <a:pt x="199" y="472"/>
                    </a:cubicBezTo>
                    <a:cubicBezTo>
                      <a:pt x="0" y="886"/>
                      <a:pt x="176" y="1382"/>
                      <a:pt x="590" y="1579"/>
                    </a:cubicBezTo>
                    <a:cubicBezTo>
                      <a:pt x="705" y="1634"/>
                      <a:pt x="827" y="1661"/>
                      <a:pt x="947" y="1661"/>
                    </a:cubicBezTo>
                    <a:cubicBezTo>
                      <a:pt x="1257" y="1661"/>
                      <a:pt x="1554" y="1486"/>
                      <a:pt x="1697" y="1188"/>
                    </a:cubicBezTo>
                    <a:cubicBezTo>
                      <a:pt x="1893" y="773"/>
                      <a:pt x="1718" y="279"/>
                      <a:pt x="1304" y="81"/>
                    </a:cubicBezTo>
                    <a:cubicBezTo>
                      <a:pt x="1189" y="26"/>
                      <a:pt x="1068" y="0"/>
                      <a:pt x="948" y="0"/>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3" name="Google Shape;274;g24fa152ecfb_0_3685"/>
              <p:cNvSpPr/>
              <p:nvPr/>
            </p:nvSpPr>
            <p:spPr>
              <a:xfrm rot="19079400">
                <a:off x="1233720" y="542160"/>
                <a:ext cx="62640" cy="55080"/>
              </a:xfrm>
              <a:custGeom>
                <a:avLst/>
                <a:gdLst/>
                <a:ahLst/>
                <a:cxnLst/>
                <a:rect l="l" t="t" r="r" b="b"/>
                <a:pathLst>
                  <a:path w="1894" h="1662">
                    <a:moveTo>
                      <a:pt x="948" y="1"/>
                    </a:moveTo>
                    <a:cubicBezTo>
                      <a:pt x="638" y="1"/>
                      <a:pt x="341" y="175"/>
                      <a:pt x="199" y="474"/>
                    </a:cubicBezTo>
                    <a:cubicBezTo>
                      <a:pt x="1" y="888"/>
                      <a:pt x="178" y="1382"/>
                      <a:pt x="590" y="1581"/>
                    </a:cubicBezTo>
                    <a:cubicBezTo>
                      <a:pt x="706" y="1635"/>
                      <a:pt x="827" y="1661"/>
                      <a:pt x="947" y="1661"/>
                    </a:cubicBezTo>
                    <a:cubicBezTo>
                      <a:pt x="1257" y="1661"/>
                      <a:pt x="1554" y="1487"/>
                      <a:pt x="1697" y="1190"/>
                    </a:cubicBezTo>
                    <a:cubicBezTo>
                      <a:pt x="1894" y="775"/>
                      <a:pt x="1719" y="279"/>
                      <a:pt x="1306" y="83"/>
                    </a:cubicBezTo>
                    <a:cubicBezTo>
                      <a:pt x="1190" y="27"/>
                      <a:pt x="1068" y="1"/>
                      <a:pt x="948" y="1"/>
                    </a:cubicBezTo>
                    <a:close/>
                  </a:path>
                </a:pathLst>
              </a:custGeom>
              <a:solidFill>
                <a:schemeClr val="lt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nvGrpSpPr>
            <p:cNvPr id="604" name="Google Shape;275;g24fa152ecfb_0_3685"/>
            <p:cNvGrpSpPr/>
            <p:nvPr/>
          </p:nvGrpSpPr>
          <p:grpSpPr>
            <a:xfrm>
              <a:off x="10551960" y="5088600"/>
              <a:ext cx="2114280" cy="2237400"/>
              <a:chOff x="10551960" y="5088600"/>
              <a:chExt cx="2114280" cy="2237400"/>
            </a:xfrm>
          </p:grpSpPr>
          <p:sp>
            <p:nvSpPr>
              <p:cNvPr id="605" name="Google Shape;276;g24fa152ecfb_0_3685"/>
              <p:cNvSpPr/>
              <p:nvPr/>
            </p:nvSpPr>
            <p:spPr>
              <a:xfrm rot="3680400">
                <a:off x="11129400" y="6048360"/>
                <a:ext cx="275400" cy="691560"/>
              </a:xfrm>
              <a:custGeom>
                <a:avLst/>
                <a:gdLst/>
                <a:ahLst/>
                <a:cxnLst/>
                <a:rect l="l" t="t" r="r" b="b"/>
                <a:pathLst>
                  <a:path w="8277" h="20763">
                    <a:moveTo>
                      <a:pt x="8277" y="1"/>
                    </a:moveTo>
                    <a:lnTo>
                      <a:pt x="8277" y="1"/>
                    </a:lnTo>
                    <a:cubicBezTo>
                      <a:pt x="8276" y="1"/>
                      <a:pt x="3427" y="5757"/>
                      <a:pt x="2347" y="9302"/>
                    </a:cubicBezTo>
                    <a:cubicBezTo>
                      <a:pt x="1265" y="12844"/>
                      <a:pt x="1322" y="17859"/>
                      <a:pt x="1" y="20762"/>
                    </a:cubicBezTo>
                    <a:cubicBezTo>
                      <a:pt x="1" y="20762"/>
                      <a:pt x="4641" y="17564"/>
                      <a:pt x="6146" y="12622"/>
                    </a:cubicBezTo>
                    <a:cubicBezTo>
                      <a:pt x="7650" y="7679"/>
                      <a:pt x="7109" y="5162"/>
                      <a:pt x="8277"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6" name="Google Shape;277;g24fa152ecfb_0_3685"/>
              <p:cNvSpPr/>
              <p:nvPr/>
            </p:nvSpPr>
            <p:spPr>
              <a:xfrm rot="3680400">
                <a:off x="10881000" y="5657040"/>
                <a:ext cx="688680" cy="231840"/>
              </a:xfrm>
              <a:custGeom>
                <a:avLst/>
                <a:gdLst/>
                <a:ahLst/>
                <a:cxnLst/>
                <a:rect l="l" t="t" r="r" b="b"/>
                <a:pathLst>
                  <a:path w="20675" h="6968">
                    <a:moveTo>
                      <a:pt x="9529" y="1"/>
                    </a:moveTo>
                    <a:cubicBezTo>
                      <a:pt x="7849" y="1"/>
                      <a:pt x="6130" y="223"/>
                      <a:pt x="4720" y="434"/>
                    </a:cubicBezTo>
                    <a:cubicBezTo>
                      <a:pt x="2094" y="829"/>
                      <a:pt x="1" y="1837"/>
                      <a:pt x="1" y="1837"/>
                    </a:cubicBezTo>
                    <a:cubicBezTo>
                      <a:pt x="997" y="2051"/>
                      <a:pt x="4216" y="4327"/>
                      <a:pt x="9911" y="6344"/>
                    </a:cubicBezTo>
                    <a:cubicBezTo>
                      <a:pt x="11179" y="6793"/>
                      <a:pt x="12417" y="6968"/>
                      <a:pt x="13574" y="6968"/>
                    </a:cubicBezTo>
                    <a:cubicBezTo>
                      <a:pt x="17612" y="6968"/>
                      <a:pt x="20675" y="4844"/>
                      <a:pt x="20675" y="4844"/>
                    </a:cubicBezTo>
                    <a:cubicBezTo>
                      <a:pt x="18402" y="4508"/>
                      <a:pt x="16101" y="1693"/>
                      <a:pt x="13574" y="650"/>
                    </a:cubicBezTo>
                    <a:cubicBezTo>
                      <a:pt x="12403" y="167"/>
                      <a:pt x="10980" y="1"/>
                      <a:pt x="9529"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7" name="Google Shape;278;g24fa152ecfb_0_3685"/>
              <p:cNvSpPr/>
              <p:nvPr/>
            </p:nvSpPr>
            <p:spPr>
              <a:xfrm rot="3680400">
                <a:off x="11805480" y="6502320"/>
                <a:ext cx="171360" cy="540000"/>
              </a:xfrm>
              <a:custGeom>
                <a:avLst/>
                <a:gdLst/>
                <a:ahLst/>
                <a:cxnLst/>
                <a:rect l="l" t="t" r="r" b="b"/>
                <a:pathLst>
                  <a:path w="5147" h="16212">
                    <a:moveTo>
                      <a:pt x="1117" y="0"/>
                    </a:moveTo>
                    <a:lnTo>
                      <a:pt x="1117" y="0"/>
                    </a:lnTo>
                    <a:cubicBezTo>
                      <a:pt x="2401" y="3556"/>
                      <a:pt x="1" y="8058"/>
                      <a:pt x="197" y="11828"/>
                    </a:cubicBezTo>
                    <a:cubicBezTo>
                      <a:pt x="394" y="15598"/>
                      <a:pt x="3298" y="16211"/>
                      <a:pt x="3298" y="16211"/>
                    </a:cubicBezTo>
                    <a:cubicBezTo>
                      <a:pt x="3092" y="14489"/>
                      <a:pt x="4032" y="11023"/>
                      <a:pt x="4588" y="8241"/>
                    </a:cubicBezTo>
                    <a:cubicBezTo>
                      <a:pt x="5146" y="5457"/>
                      <a:pt x="3936" y="3761"/>
                      <a:pt x="2790" y="2389"/>
                    </a:cubicBezTo>
                    <a:cubicBezTo>
                      <a:pt x="1645" y="1020"/>
                      <a:pt x="1118" y="1"/>
                      <a:pt x="1117"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8" name="Google Shape;279;g24fa152ecfb_0_3685"/>
              <p:cNvSpPr/>
              <p:nvPr/>
            </p:nvSpPr>
            <p:spPr>
              <a:xfrm rot="3680400">
                <a:off x="11928600" y="6199200"/>
                <a:ext cx="587160" cy="136800"/>
              </a:xfrm>
              <a:custGeom>
                <a:avLst/>
                <a:gdLst/>
                <a:ahLst/>
                <a:cxnLst/>
                <a:rect l="l" t="t" r="r" b="b"/>
                <a:pathLst>
                  <a:path w="17625" h="4115">
                    <a:moveTo>
                      <a:pt x="4573" y="1"/>
                    </a:moveTo>
                    <a:cubicBezTo>
                      <a:pt x="2259" y="1"/>
                      <a:pt x="1" y="1163"/>
                      <a:pt x="1" y="1163"/>
                    </a:cubicBezTo>
                    <a:cubicBezTo>
                      <a:pt x="1829" y="1500"/>
                      <a:pt x="4357" y="2792"/>
                      <a:pt x="8286" y="3871"/>
                    </a:cubicBezTo>
                    <a:cubicBezTo>
                      <a:pt x="8911" y="4043"/>
                      <a:pt x="9574" y="4115"/>
                      <a:pt x="10246" y="4115"/>
                    </a:cubicBezTo>
                    <a:cubicBezTo>
                      <a:pt x="13799" y="4115"/>
                      <a:pt x="17624" y="2101"/>
                      <a:pt x="17624" y="2101"/>
                    </a:cubicBezTo>
                    <a:cubicBezTo>
                      <a:pt x="17624" y="2101"/>
                      <a:pt x="13731" y="1323"/>
                      <a:pt x="12144" y="1237"/>
                    </a:cubicBezTo>
                    <a:cubicBezTo>
                      <a:pt x="10555" y="1152"/>
                      <a:pt x="7872" y="356"/>
                      <a:pt x="5323" y="45"/>
                    </a:cubicBezTo>
                    <a:cubicBezTo>
                      <a:pt x="5074" y="15"/>
                      <a:pt x="4823" y="1"/>
                      <a:pt x="4573"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09" name="Google Shape;280;g24fa152ecfb_0_3685"/>
              <p:cNvSpPr/>
              <p:nvPr/>
            </p:nvSpPr>
            <p:spPr>
              <a:xfrm rot="3680400">
                <a:off x="10732680" y="5524200"/>
                <a:ext cx="1803240" cy="1366200"/>
              </a:xfrm>
              <a:custGeom>
                <a:avLst/>
                <a:gdLst/>
                <a:ahLst/>
                <a:cxnLst/>
                <a:rect l="l" t="t" r="r" b="b"/>
                <a:pathLst>
                  <a:path w="54115" h="41004">
                    <a:moveTo>
                      <a:pt x="1" y="41004"/>
                    </a:moveTo>
                    <a:cubicBezTo>
                      <a:pt x="1" y="41004"/>
                      <a:pt x="4769" y="36590"/>
                      <a:pt x="7481" y="35063"/>
                    </a:cubicBezTo>
                    <a:cubicBezTo>
                      <a:pt x="10193" y="33536"/>
                      <a:pt x="17768" y="30186"/>
                      <a:pt x="19079" y="29403"/>
                    </a:cubicBezTo>
                    <a:cubicBezTo>
                      <a:pt x="20393" y="28619"/>
                      <a:pt x="26881" y="25092"/>
                      <a:pt x="28225" y="24005"/>
                    </a:cubicBezTo>
                    <a:cubicBezTo>
                      <a:pt x="29569" y="22917"/>
                      <a:pt x="33386" y="14992"/>
                      <a:pt x="34977" y="13593"/>
                    </a:cubicBezTo>
                    <a:cubicBezTo>
                      <a:pt x="36571" y="12194"/>
                      <a:pt x="54114" y="1"/>
                      <a:pt x="54114" y="1"/>
                    </a:cubicBezTo>
                  </a:path>
                </a:pathLst>
              </a:custGeom>
              <a:solidFill>
                <a:schemeClr val="dk1"/>
              </a:solidFill>
              <a:ln w="9675">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0" name="Google Shape;281;g24fa152ecfb_0_3685"/>
              <p:cNvSpPr/>
              <p:nvPr/>
            </p:nvSpPr>
            <p:spPr>
              <a:xfrm rot="3680400">
                <a:off x="10566000" y="5713200"/>
                <a:ext cx="799560" cy="201960"/>
              </a:xfrm>
              <a:custGeom>
                <a:avLst/>
                <a:gdLst/>
                <a:ahLst/>
                <a:cxnLst/>
                <a:rect l="l" t="t" r="r" b="b"/>
                <a:pathLst>
                  <a:path w="23998" h="6073">
                    <a:moveTo>
                      <a:pt x="1" y="6072"/>
                    </a:moveTo>
                    <a:cubicBezTo>
                      <a:pt x="1" y="6072"/>
                      <a:pt x="5096" y="3506"/>
                      <a:pt x="7623" y="2851"/>
                    </a:cubicBezTo>
                    <a:cubicBezTo>
                      <a:pt x="10152" y="2195"/>
                      <a:pt x="19383" y="1510"/>
                      <a:pt x="2399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1" name="Google Shape;282;g24fa152ecfb_0_3685"/>
              <p:cNvSpPr/>
              <p:nvPr/>
            </p:nvSpPr>
            <p:spPr>
              <a:xfrm rot="3680400">
                <a:off x="10813320" y="5844240"/>
                <a:ext cx="241920" cy="281160"/>
              </a:xfrm>
              <a:custGeom>
                <a:avLst/>
                <a:gdLst/>
                <a:ahLst/>
                <a:cxnLst/>
                <a:rect l="l" t="t" r="r" b="b"/>
                <a:pathLst>
                  <a:path w="7267" h="8442">
                    <a:moveTo>
                      <a:pt x="1" y="8442"/>
                    </a:moveTo>
                    <a:cubicBezTo>
                      <a:pt x="1" y="8442"/>
                      <a:pt x="2610" y="5274"/>
                      <a:pt x="3522" y="4204"/>
                    </a:cubicBezTo>
                    <a:cubicBezTo>
                      <a:pt x="4434" y="3133"/>
                      <a:pt x="5390" y="1459"/>
                      <a:pt x="7267" y="0"/>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2" name="Google Shape;283;g24fa152ecfb_0_3685"/>
              <p:cNvSpPr/>
              <p:nvPr/>
            </p:nvSpPr>
            <p:spPr>
              <a:xfrm rot="3680400">
                <a:off x="11413800" y="6039720"/>
                <a:ext cx="246600" cy="649080"/>
              </a:xfrm>
              <a:custGeom>
                <a:avLst/>
                <a:gdLst/>
                <a:ahLst/>
                <a:cxnLst/>
                <a:rect l="l" t="t" r="r" b="b"/>
                <a:pathLst>
                  <a:path w="7410" h="19488">
                    <a:moveTo>
                      <a:pt x="7409" y="0"/>
                    </a:moveTo>
                    <a:lnTo>
                      <a:pt x="7409" y="0"/>
                    </a:lnTo>
                    <a:cubicBezTo>
                      <a:pt x="7409" y="1"/>
                      <a:pt x="7382" y="78"/>
                      <a:pt x="7335" y="224"/>
                    </a:cubicBezTo>
                    <a:cubicBezTo>
                      <a:pt x="7287" y="368"/>
                      <a:pt x="7213" y="580"/>
                      <a:pt x="7119" y="851"/>
                    </a:cubicBezTo>
                    <a:cubicBezTo>
                      <a:pt x="7026" y="1119"/>
                      <a:pt x="6907" y="1446"/>
                      <a:pt x="6771" y="1817"/>
                    </a:cubicBezTo>
                    <a:cubicBezTo>
                      <a:pt x="6736" y="1911"/>
                      <a:pt x="6699" y="2006"/>
                      <a:pt x="6662" y="2105"/>
                    </a:cubicBezTo>
                    <a:cubicBezTo>
                      <a:pt x="6625" y="2203"/>
                      <a:pt x="6586" y="2304"/>
                      <a:pt x="6545" y="2409"/>
                    </a:cubicBezTo>
                    <a:cubicBezTo>
                      <a:pt x="6468" y="2617"/>
                      <a:pt x="6382" y="2833"/>
                      <a:pt x="6292" y="3061"/>
                    </a:cubicBezTo>
                    <a:cubicBezTo>
                      <a:pt x="6248" y="3173"/>
                      <a:pt x="6199" y="3288"/>
                      <a:pt x="6152" y="3407"/>
                    </a:cubicBezTo>
                    <a:cubicBezTo>
                      <a:pt x="6104" y="3524"/>
                      <a:pt x="6053" y="3644"/>
                      <a:pt x="6005" y="3765"/>
                    </a:cubicBezTo>
                    <a:cubicBezTo>
                      <a:pt x="5954" y="3885"/>
                      <a:pt x="5901" y="4010"/>
                      <a:pt x="5849" y="4134"/>
                    </a:cubicBezTo>
                    <a:cubicBezTo>
                      <a:pt x="5822" y="4197"/>
                      <a:pt x="5796" y="4259"/>
                      <a:pt x="5769" y="4323"/>
                    </a:cubicBezTo>
                    <a:cubicBezTo>
                      <a:pt x="5742" y="4385"/>
                      <a:pt x="5713" y="4450"/>
                      <a:pt x="5685" y="4514"/>
                    </a:cubicBezTo>
                    <a:cubicBezTo>
                      <a:pt x="5629" y="4642"/>
                      <a:pt x="5573" y="4771"/>
                      <a:pt x="5514" y="4903"/>
                    </a:cubicBezTo>
                    <a:cubicBezTo>
                      <a:pt x="5456" y="5033"/>
                      <a:pt x="5394" y="5164"/>
                      <a:pt x="5333" y="5298"/>
                    </a:cubicBezTo>
                    <a:cubicBezTo>
                      <a:pt x="5213" y="5564"/>
                      <a:pt x="5082" y="5833"/>
                      <a:pt x="4952" y="6105"/>
                    </a:cubicBezTo>
                    <a:cubicBezTo>
                      <a:pt x="4816" y="6379"/>
                      <a:pt x="4678" y="6656"/>
                      <a:pt x="4538" y="6938"/>
                    </a:cubicBezTo>
                    <a:cubicBezTo>
                      <a:pt x="4400" y="7224"/>
                      <a:pt x="4252" y="7510"/>
                      <a:pt x="4123" y="7805"/>
                    </a:cubicBezTo>
                    <a:cubicBezTo>
                      <a:pt x="4057" y="7951"/>
                      <a:pt x="3991" y="8099"/>
                      <a:pt x="3925" y="8249"/>
                    </a:cubicBezTo>
                    <a:lnTo>
                      <a:pt x="3874" y="8360"/>
                    </a:lnTo>
                    <a:lnTo>
                      <a:pt x="3828" y="8471"/>
                    </a:lnTo>
                    <a:cubicBezTo>
                      <a:pt x="3795" y="8547"/>
                      <a:pt x="3763" y="8622"/>
                      <a:pt x="3732" y="8696"/>
                    </a:cubicBezTo>
                    <a:cubicBezTo>
                      <a:pt x="3606" y="8998"/>
                      <a:pt x="3477" y="9298"/>
                      <a:pt x="3359" y="9603"/>
                    </a:cubicBezTo>
                    <a:cubicBezTo>
                      <a:pt x="3114" y="10208"/>
                      <a:pt x="2880" y="10819"/>
                      <a:pt x="2654" y="11420"/>
                    </a:cubicBezTo>
                    <a:cubicBezTo>
                      <a:pt x="2544" y="11722"/>
                      <a:pt x="2433" y="12021"/>
                      <a:pt x="2324" y="12317"/>
                    </a:cubicBezTo>
                    <a:cubicBezTo>
                      <a:pt x="2219" y="12614"/>
                      <a:pt x="2114" y="12906"/>
                      <a:pt x="2011" y="13194"/>
                    </a:cubicBezTo>
                    <a:cubicBezTo>
                      <a:pt x="1909" y="13484"/>
                      <a:pt x="1810" y="13768"/>
                      <a:pt x="1715" y="14046"/>
                    </a:cubicBezTo>
                    <a:cubicBezTo>
                      <a:pt x="1620" y="14324"/>
                      <a:pt x="1528" y="14597"/>
                      <a:pt x="1439" y="14863"/>
                    </a:cubicBezTo>
                    <a:cubicBezTo>
                      <a:pt x="1351" y="15130"/>
                      <a:pt x="1262" y="15387"/>
                      <a:pt x="1182" y="15640"/>
                    </a:cubicBezTo>
                    <a:cubicBezTo>
                      <a:pt x="1100" y="15891"/>
                      <a:pt x="1022" y="16132"/>
                      <a:pt x="946" y="16365"/>
                    </a:cubicBezTo>
                    <a:cubicBezTo>
                      <a:pt x="873" y="16599"/>
                      <a:pt x="801" y="16822"/>
                      <a:pt x="734" y="17034"/>
                    </a:cubicBezTo>
                    <a:cubicBezTo>
                      <a:pt x="668" y="17248"/>
                      <a:pt x="604" y="17449"/>
                      <a:pt x="546" y="17639"/>
                    </a:cubicBezTo>
                    <a:cubicBezTo>
                      <a:pt x="427" y="18019"/>
                      <a:pt x="330" y="18351"/>
                      <a:pt x="248" y="18626"/>
                    </a:cubicBezTo>
                    <a:cubicBezTo>
                      <a:pt x="166" y="18900"/>
                      <a:pt x="106" y="19116"/>
                      <a:pt x="63" y="19262"/>
                    </a:cubicBezTo>
                    <a:cubicBezTo>
                      <a:pt x="22" y="19410"/>
                      <a:pt x="1" y="19488"/>
                      <a:pt x="1" y="19488"/>
                    </a:cubicBezTo>
                    <a:cubicBezTo>
                      <a:pt x="1" y="19488"/>
                      <a:pt x="30" y="19412"/>
                      <a:pt x="85" y="19270"/>
                    </a:cubicBezTo>
                    <a:cubicBezTo>
                      <a:pt x="139" y="19126"/>
                      <a:pt x="221" y="18918"/>
                      <a:pt x="320" y="18649"/>
                    </a:cubicBezTo>
                    <a:cubicBezTo>
                      <a:pt x="421" y="18383"/>
                      <a:pt x="546" y="18060"/>
                      <a:pt x="686" y="17688"/>
                    </a:cubicBezTo>
                    <a:cubicBezTo>
                      <a:pt x="826" y="17315"/>
                      <a:pt x="983" y="16896"/>
                      <a:pt x="1155" y="16437"/>
                    </a:cubicBezTo>
                    <a:cubicBezTo>
                      <a:pt x="1328" y="15980"/>
                      <a:pt x="1513" y="15484"/>
                      <a:pt x="1711" y="14961"/>
                    </a:cubicBezTo>
                    <a:cubicBezTo>
                      <a:pt x="1808" y="14698"/>
                      <a:pt x="1909" y="14428"/>
                      <a:pt x="2014" y="14153"/>
                    </a:cubicBezTo>
                    <a:cubicBezTo>
                      <a:pt x="2118" y="13879"/>
                      <a:pt x="2225" y="13597"/>
                      <a:pt x="2332" y="13313"/>
                    </a:cubicBezTo>
                    <a:cubicBezTo>
                      <a:pt x="2441" y="13027"/>
                      <a:pt x="2551" y="12737"/>
                      <a:pt x="2662" y="12443"/>
                    </a:cubicBezTo>
                    <a:cubicBezTo>
                      <a:pt x="2775" y="12150"/>
                      <a:pt x="2890" y="11852"/>
                      <a:pt x="3005" y="11554"/>
                    </a:cubicBezTo>
                    <a:cubicBezTo>
                      <a:pt x="3236" y="10957"/>
                      <a:pt x="3472" y="10348"/>
                      <a:pt x="3717" y="9747"/>
                    </a:cubicBezTo>
                    <a:cubicBezTo>
                      <a:pt x="3835" y="9443"/>
                      <a:pt x="3962" y="9144"/>
                      <a:pt x="4086" y="8846"/>
                    </a:cubicBezTo>
                    <a:cubicBezTo>
                      <a:pt x="4117" y="8770"/>
                      <a:pt x="4149" y="8696"/>
                      <a:pt x="4178" y="8622"/>
                    </a:cubicBezTo>
                    <a:lnTo>
                      <a:pt x="4224" y="8510"/>
                    </a:lnTo>
                    <a:lnTo>
                      <a:pt x="4273" y="8399"/>
                    </a:lnTo>
                    <a:cubicBezTo>
                      <a:pt x="4337" y="8253"/>
                      <a:pt x="4401" y="8105"/>
                      <a:pt x="4466" y="7959"/>
                    </a:cubicBezTo>
                    <a:cubicBezTo>
                      <a:pt x="4497" y="7885"/>
                      <a:pt x="4530" y="7813"/>
                      <a:pt x="4561" y="7739"/>
                    </a:cubicBezTo>
                    <a:cubicBezTo>
                      <a:pt x="4592" y="7667"/>
                      <a:pt x="4627" y="7595"/>
                      <a:pt x="4660" y="7525"/>
                    </a:cubicBezTo>
                    <a:cubicBezTo>
                      <a:pt x="4728" y="7381"/>
                      <a:pt x="4794" y="7239"/>
                      <a:pt x="4861" y="7099"/>
                    </a:cubicBezTo>
                    <a:cubicBezTo>
                      <a:pt x="4995" y="6811"/>
                      <a:pt x="5133" y="6535"/>
                      <a:pt x="5259" y="6255"/>
                    </a:cubicBezTo>
                    <a:cubicBezTo>
                      <a:pt x="5384" y="5975"/>
                      <a:pt x="5514" y="5699"/>
                      <a:pt x="5625" y="5426"/>
                    </a:cubicBezTo>
                    <a:cubicBezTo>
                      <a:pt x="5682" y="5290"/>
                      <a:pt x="5738" y="5154"/>
                      <a:pt x="5794" y="5022"/>
                    </a:cubicBezTo>
                    <a:cubicBezTo>
                      <a:pt x="5847" y="4887"/>
                      <a:pt x="5899" y="4755"/>
                      <a:pt x="5952" y="4625"/>
                    </a:cubicBezTo>
                    <a:cubicBezTo>
                      <a:pt x="5977" y="4559"/>
                      <a:pt x="6005" y="4494"/>
                      <a:pt x="6030" y="4430"/>
                    </a:cubicBezTo>
                    <a:cubicBezTo>
                      <a:pt x="6053" y="4364"/>
                      <a:pt x="6078" y="4300"/>
                      <a:pt x="6102" y="4238"/>
                    </a:cubicBezTo>
                    <a:cubicBezTo>
                      <a:pt x="6150" y="4109"/>
                      <a:pt x="6199" y="3983"/>
                      <a:pt x="6246" y="3860"/>
                    </a:cubicBezTo>
                    <a:cubicBezTo>
                      <a:pt x="6289" y="3736"/>
                      <a:pt x="6333" y="3613"/>
                      <a:pt x="6376" y="3492"/>
                    </a:cubicBezTo>
                    <a:cubicBezTo>
                      <a:pt x="6419" y="3372"/>
                      <a:pt x="6462" y="3253"/>
                      <a:pt x="6501" y="3138"/>
                    </a:cubicBezTo>
                    <a:cubicBezTo>
                      <a:pt x="6660" y="2673"/>
                      <a:pt x="6796" y="2245"/>
                      <a:pt x="6911" y="1864"/>
                    </a:cubicBezTo>
                    <a:cubicBezTo>
                      <a:pt x="6940" y="1769"/>
                      <a:pt x="6967" y="1677"/>
                      <a:pt x="6993" y="1588"/>
                    </a:cubicBezTo>
                    <a:cubicBezTo>
                      <a:pt x="7020" y="1498"/>
                      <a:pt x="7043" y="1413"/>
                      <a:pt x="7069" y="1329"/>
                    </a:cubicBezTo>
                    <a:cubicBezTo>
                      <a:pt x="7113" y="1164"/>
                      <a:pt x="7156" y="1010"/>
                      <a:pt x="7193" y="872"/>
                    </a:cubicBezTo>
                    <a:cubicBezTo>
                      <a:pt x="7267" y="598"/>
                      <a:pt x="7320" y="378"/>
                      <a:pt x="7357" y="230"/>
                    </a:cubicBezTo>
                    <a:cubicBezTo>
                      <a:pt x="7392" y="80"/>
                      <a:pt x="7409" y="1"/>
                      <a:pt x="7409"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3" name="Google Shape;284;g24fa152ecfb_0_3685"/>
              <p:cNvSpPr/>
              <p:nvPr/>
            </p:nvSpPr>
            <p:spPr>
              <a:xfrm rot="3680400">
                <a:off x="10990080" y="5969160"/>
                <a:ext cx="653760" cy="65520"/>
              </a:xfrm>
              <a:custGeom>
                <a:avLst/>
                <a:gdLst/>
                <a:ahLst/>
                <a:cxnLst/>
                <a:rect l="l" t="t" r="r" b="b"/>
                <a:pathLst>
                  <a:path w="19623" h="1979">
                    <a:moveTo>
                      <a:pt x="19622" y="1"/>
                    </a:moveTo>
                    <a:lnTo>
                      <a:pt x="19622" y="1"/>
                    </a:lnTo>
                    <a:cubicBezTo>
                      <a:pt x="19622" y="1"/>
                      <a:pt x="19603" y="1"/>
                      <a:pt x="19564" y="5"/>
                    </a:cubicBezTo>
                    <a:cubicBezTo>
                      <a:pt x="19527" y="7"/>
                      <a:pt x="19471" y="8"/>
                      <a:pt x="19397" y="14"/>
                    </a:cubicBezTo>
                    <a:cubicBezTo>
                      <a:pt x="19325" y="20"/>
                      <a:pt x="19235" y="28"/>
                      <a:pt x="19128" y="36"/>
                    </a:cubicBezTo>
                    <a:cubicBezTo>
                      <a:pt x="19023" y="45"/>
                      <a:pt x="18901" y="59"/>
                      <a:pt x="18764" y="73"/>
                    </a:cubicBezTo>
                    <a:cubicBezTo>
                      <a:pt x="18630" y="88"/>
                      <a:pt x="18478" y="102"/>
                      <a:pt x="18315" y="125"/>
                    </a:cubicBezTo>
                    <a:cubicBezTo>
                      <a:pt x="18152" y="145"/>
                      <a:pt x="17975" y="170"/>
                      <a:pt x="17786" y="195"/>
                    </a:cubicBezTo>
                    <a:cubicBezTo>
                      <a:pt x="17737" y="201"/>
                      <a:pt x="17691" y="209"/>
                      <a:pt x="17642" y="215"/>
                    </a:cubicBezTo>
                    <a:cubicBezTo>
                      <a:pt x="17593" y="222"/>
                      <a:pt x="17543" y="230"/>
                      <a:pt x="17494" y="238"/>
                    </a:cubicBezTo>
                    <a:cubicBezTo>
                      <a:pt x="17393" y="254"/>
                      <a:pt x="17290" y="271"/>
                      <a:pt x="17185" y="289"/>
                    </a:cubicBezTo>
                    <a:cubicBezTo>
                      <a:pt x="17080" y="304"/>
                      <a:pt x="16971" y="324"/>
                      <a:pt x="16860" y="341"/>
                    </a:cubicBezTo>
                    <a:cubicBezTo>
                      <a:pt x="16805" y="351"/>
                      <a:pt x="16749" y="361"/>
                      <a:pt x="16693" y="370"/>
                    </a:cubicBezTo>
                    <a:cubicBezTo>
                      <a:pt x="16663" y="374"/>
                      <a:pt x="16636" y="378"/>
                      <a:pt x="16607" y="384"/>
                    </a:cubicBezTo>
                    <a:cubicBezTo>
                      <a:pt x="16578" y="390"/>
                      <a:pt x="16551" y="396"/>
                      <a:pt x="16521" y="401"/>
                    </a:cubicBezTo>
                    <a:cubicBezTo>
                      <a:pt x="16290" y="446"/>
                      <a:pt x="16051" y="493"/>
                      <a:pt x="15802" y="542"/>
                    </a:cubicBezTo>
                    <a:cubicBezTo>
                      <a:pt x="15677" y="565"/>
                      <a:pt x="15551" y="590"/>
                      <a:pt x="15424" y="617"/>
                    </a:cubicBezTo>
                    <a:cubicBezTo>
                      <a:pt x="15296" y="649"/>
                      <a:pt x="15165" y="678"/>
                      <a:pt x="15035" y="709"/>
                    </a:cubicBezTo>
                    <a:cubicBezTo>
                      <a:pt x="14772" y="771"/>
                      <a:pt x="14502" y="833"/>
                      <a:pt x="14226" y="899"/>
                    </a:cubicBezTo>
                    <a:cubicBezTo>
                      <a:pt x="14088" y="931"/>
                      <a:pt x="13951" y="971"/>
                      <a:pt x="13813" y="1008"/>
                    </a:cubicBezTo>
                    <a:cubicBezTo>
                      <a:pt x="13675" y="1047"/>
                      <a:pt x="13535" y="1086"/>
                      <a:pt x="13393" y="1125"/>
                    </a:cubicBezTo>
                    <a:cubicBezTo>
                      <a:pt x="13253" y="1164"/>
                      <a:pt x="13111" y="1203"/>
                      <a:pt x="12967" y="1244"/>
                    </a:cubicBezTo>
                    <a:cubicBezTo>
                      <a:pt x="12895" y="1263"/>
                      <a:pt x="12823" y="1285"/>
                      <a:pt x="12749" y="1304"/>
                    </a:cubicBezTo>
                    <a:cubicBezTo>
                      <a:pt x="12679" y="1324"/>
                      <a:pt x="12611" y="1345"/>
                      <a:pt x="12539" y="1362"/>
                    </a:cubicBezTo>
                    <a:cubicBezTo>
                      <a:pt x="12257" y="1431"/>
                      <a:pt x="11963" y="1481"/>
                      <a:pt x="11666" y="1516"/>
                    </a:cubicBezTo>
                    <a:cubicBezTo>
                      <a:pt x="11194" y="1571"/>
                      <a:pt x="10712" y="1593"/>
                      <a:pt x="10228" y="1593"/>
                    </a:cubicBezTo>
                    <a:cubicBezTo>
                      <a:pt x="10096" y="1593"/>
                      <a:pt x="9965" y="1591"/>
                      <a:pt x="9833" y="1588"/>
                    </a:cubicBezTo>
                    <a:cubicBezTo>
                      <a:pt x="9214" y="1575"/>
                      <a:pt x="8596" y="1534"/>
                      <a:pt x="7989" y="1475"/>
                    </a:cubicBezTo>
                    <a:cubicBezTo>
                      <a:pt x="7685" y="1446"/>
                      <a:pt x="7384" y="1415"/>
                      <a:pt x="7086" y="1380"/>
                    </a:cubicBezTo>
                    <a:cubicBezTo>
                      <a:pt x="6788" y="1345"/>
                      <a:pt x="6495" y="1304"/>
                      <a:pt x="6205" y="1265"/>
                    </a:cubicBezTo>
                    <a:cubicBezTo>
                      <a:pt x="5629" y="1185"/>
                      <a:pt x="5071" y="1100"/>
                      <a:pt x="4543" y="1010"/>
                    </a:cubicBezTo>
                    <a:cubicBezTo>
                      <a:pt x="4016" y="919"/>
                      <a:pt x="3518" y="831"/>
                      <a:pt x="3057" y="744"/>
                    </a:cubicBezTo>
                    <a:cubicBezTo>
                      <a:pt x="2598" y="656"/>
                      <a:pt x="2178" y="575"/>
                      <a:pt x="1806" y="499"/>
                    </a:cubicBezTo>
                    <a:cubicBezTo>
                      <a:pt x="1433" y="423"/>
                      <a:pt x="1108" y="357"/>
                      <a:pt x="841" y="298"/>
                    </a:cubicBezTo>
                    <a:cubicBezTo>
                      <a:pt x="575" y="242"/>
                      <a:pt x="365" y="195"/>
                      <a:pt x="221" y="166"/>
                    </a:cubicBezTo>
                    <a:cubicBezTo>
                      <a:pt x="79" y="133"/>
                      <a:pt x="1" y="117"/>
                      <a:pt x="1" y="117"/>
                    </a:cubicBezTo>
                    <a:lnTo>
                      <a:pt x="1" y="117"/>
                    </a:lnTo>
                    <a:cubicBezTo>
                      <a:pt x="1" y="117"/>
                      <a:pt x="75" y="143"/>
                      <a:pt x="215" y="185"/>
                    </a:cubicBezTo>
                    <a:cubicBezTo>
                      <a:pt x="355" y="230"/>
                      <a:pt x="559" y="296"/>
                      <a:pt x="822" y="372"/>
                    </a:cubicBezTo>
                    <a:cubicBezTo>
                      <a:pt x="1085" y="450"/>
                      <a:pt x="1404" y="543"/>
                      <a:pt x="1771" y="643"/>
                    </a:cubicBezTo>
                    <a:cubicBezTo>
                      <a:pt x="1956" y="691"/>
                      <a:pt x="2151" y="744"/>
                      <a:pt x="2359" y="798"/>
                    </a:cubicBezTo>
                    <a:cubicBezTo>
                      <a:pt x="2565" y="853"/>
                      <a:pt x="2783" y="905"/>
                      <a:pt x="3010" y="960"/>
                    </a:cubicBezTo>
                    <a:cubicBezTo>
                      <a:pt x="3240" y="1016"/>
                      <a:pt x="3477" y="1071"/>
                      <a:pt x="3724" y="1127"/>
                    </a:cubicBezTo>
                    <a:cubicBezTo>
                      <a:pt x="3971" y="1183"/>
                      <a:pt x="4226" y="1238"/>
                      <a:pt x="4491" y="1292"/>
                    </a:cubicBezTo>
                    <a:cubicBezTo>
                      <a:pt x="5016" y="1401"/>
                      <a:pt x="5575" y="1510"/>
                      <a:pt x="6154" y="1604"/>
                    </a:cubicBezTo>
                    <a:cubicBezTo>
                      <a:pt x="6444" y="1652"/>
                      <a:pt x="6740" y="1695"/>
                      <a:pt x="7039" y="1738"/>
                    </a:cubicBezTo>
                    <a:cubicBezTo>
                      <a:pt x="7339" y="1779"/>
                      <a:pt x="7644" y="1816"/>
                      <a:pt x="7952" y="1849"/>
                    </a:cubicBezTo>
                    <a:cubicBezTo>
                      <a:pt x="8567" y="1915"/>
                      <a:pt x="9193" y="1960"/>
                      <a:pt x="9825" y="1975"/>
                    </a:cubicBezTo>
                    <a:cubicBezTo>
                      <a:pt x="9940" y="1977"/>
                      <a:pt x="10054" y="1979"/>
                      <a:pt x="10168" y="1979"/>
                    </a:cubicBezTo>
                    <a:cubicBezTo>
                      <a:pt x="10685" y="1979"/>
                      <a:pt x="11202" y="1955"/>
                      <a:pt x="11710" y="1890"/>
                    </a:cubicBezTo>
                    <a:cubicBezTo>
                      <a:pt x="12022" y="1849"/>
                      <a:pt x="12331" y="1792"/>
                      <a:pt x="12631" y="1711"/>
                    </a:cubicBezTo>
                    <a:cubicBezTo>
                      <a:pt x="12706" y="1691"/>
                      <a:pt x="12780" y="1668"/>
                      <a:pt x="12854" y="1646"/>
                    </a:cubicBezTo>
                    <a:cubicBezTo>
                      <a:pt x="12926" y="1625"/>
                      <a:pt x="12996" y="1604"/>
                      <a:pt x="13066" y="1582"/>
                    </a:cubicBezTo>
                    <a:cubicBezTo>
                      <a:pt x="13208" y="1540"/>
                      <a:pt x="13350" y="1497"/>
                      <a:pt x="13490" y="1454"/>
                    </a:cubicBezTo>
                    <a:cubicBezTo>
                      <a:pt x="13771" y="1370"/>
                      <a:pt x="14045" y="1283"/>
                      <a:pt x="14313" y="1205"/>
                    </a:cubicBezTo>
                    <a:cubicBezTo>
                      <a:pt x="14584" y="1131"/>
                      <a:pt x="14848" y="1059"/>
                      <a:pt x="15105" y="989"/>
                    </a:cubicBezTo>
                    <a:cubicBezTo>
                      <a:pt x="15235" y="954"/>
                      <a:pt x="15362" y="919"/>
                      <a:pt x="15486" y="884"/>
                    </a:cubicBezTo>
                    <a:cubicBezTo>
                      <a:pt x="15613" y="853"/>
                      <a:pt x="15737" y="824"/>
                      <a:pt x="15860" y="794"/>
                    </a:cubicBezTo>
                    <a:cubicBezTo>
                      <a:pt x="16103" y="732"/>
                      <a:pt x="16340" y="674"/>
                      <a:pt x="16566" y="617"/>
                    </a:cubicBezTo>
                    <a:cubicBezTo>
                      <a:pt x="16794" y="563"/>
                      <a:pt x="17014" y="520"/>
                      <a:pt x="17220" y="471"/>
                    </a:cubicBezTo>
                    <a:cubicBezTo>
                      <a:pt x="17325" y="448"/>
                      <a:pt x="17426" y="425"/>
                      <a:pt x="17523" y="401"/>
                    </a:cubicBezTo>
                    <a:cubicBezTo>
                      <a:pt x="17572" y="392"/>
                      <a:pt x="17620" y="380"/>
                      <a:pt x="17669" y="370"/>
                    </a:cubicBezTo>
                    <a:cubicBezTo>
                      <a:pt x="17718" y="361"/>
                      <a:pt x="17764" y="351"/>
                      <a:pt x="17811" y="341"/>
                    </a:cubicBezTo>
                    <a:cubicBezTo>
                      <a:pt x="18183" y="267"/>
                      <a:pt x="18508" y="197"/>
                      <a:pt x="18776" y="150"/>
                    </a:cubicBezTo>
                    <a:cubicBezTo>
                      <a:pt x="18910" y="125"/>
                      <a:pt x="19031" y="102"/>
                      <a:pt x="19134" y="82"/>
                    </a:cubicBezTo>
                    <a:cubicBezTo>
                      <a:pt x="19239" y="65"/>
                      <a:pt x="19329" y="49"/>
                      <a:pt x="19401" y="38"/>
                    </a:cubicBezTo>
                    <a:cubicBezTo>
                      <a:pt x="19473" y="24"/>
                      <a:pt x="19527" y="14"/>
                      <a:pt x="19566" y="8"/>
                    </a:cubicBezTo>
                    <a:cubicBezTo>
                      <a:pt x="19603" y="3"/>
                      <a:pt x="19622" y="1"/>
                      <a:pt x="1962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4" name="Google Shape;285;g24fa152ecfb_0_3685"/>
              <p:cNvSpPr/>
              <p:nvPr/>
            </p:nvSpPr>
            <p:spPr>
              <a:xfrm rot="3680400">
                <a:off x="11566440" y="5925960"/>
                <a:ext cx="742320" cy="200520"/>
              </a:xfrm>
              <a:custGeom>
                <a:avLst/>
                <a:gdLst/>
                <a:ahLst/>
                <a:cxnLst/>
                <a:rect l="l" t="t" r="r" b="b"/>
                <a:pathLst>
                  <a:path w="22286" h="6030">
                    <a:moveTo>
                      <a:pt x="1" y="1"/>
                    </a:moveTo>
                    <a:cubicBezTo>
                      <a:pt x="1" y="1"/>
                      <a:pt x="7959" y="1709"/>
                      <a:pt x="9850" y="2499"/>
                    </a:cubicBezTo>
                    <a:cubicBezTo>
                      <a:pt x="11741" y="3289"/>
                      <a:pt x="14225" y="4985"/>
                      <a:pt x="15686" y="5508"/>
                    </a:cubicBezTo>
                    <a:cubicBezTo>
                      <a:pt x="17147" y="6030"/>
                      <a:pt x="20445" y="5905"/>
                      <a:pt x="22285" y="4586"/>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5" name="Google Shape;286;g24fa152ecfb_0_3685"/>
              <p:cNvSpPr/>
              <p:nvPr/>
            </p:nvSpPr>
            <p:spPr>
              <a:xfrm rot="3680400">
                <a:off x="11715840" y="5869080"/>
                <a:ext cx="275760" cy="68760"/>
              </a:xfrm>
              <a:custGeom>
                <a:avLst/>
                <a:gdLst/>
                <a:ahLst/>
                <a:cxnLst/>
                <a:rect l="l" t="t" r="r" b="b"/>
                <a:pathLst>
                  <a:path w="8281" h="2078">
                    <a:moveTo>
                      <a:pt x="1" y="2078"/>
                    </a:moveTo>
                    <a:cubicBezTo>
                      <a:pt x="1" y="2078"/>
                      <a:pt x="3094" y="724"/>
                      <a:pt x="4411" y="475"/>
                    </a:cubicBezTo>
                    <a:cubicBezTo>
                      <a:pt x="5728" y="224"/>
                      <a:pt x="7251" y="0"/>
                      <a:pt x="8280" y="547"/>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6" name="Google Shape;287;g24fa152ecfb_0_3685"/>
              <p:cNvSpPr/>
              <p:nvPr/>
            </p:nvSpPr>
            <p:spPr>
              <a:xfrm rot="3680400">
                <a:off x="12043440" y="6336720"/>
                <a:ext cx="69840" cy="591840"/>
              </a:xfrm>
              <a:custGeom>
                <a:avLst/>
                <a:gdLst/>
                <a:ahLst/>
                <a:cxnLst/>
                <a:rect l="l" t="t" r="r" b="b"/>
                <a:pathLst>
                  <a:path w="2104" h="17767">
                    <a:moveTo>
                      <a:pt x="1862" y="1"/>
                    </a:moveTo>
                    <a:cubicBezTo>
                      <a:pt x="1862" y="1"/>
                      <a:pt x="1818" y="59"/>
                      <a:pt x="1742" y="170"/>
                    </a:cubicBezTo>
                    <a:cubicBezTo>
                      <a:pt x="1668" y="281"/>
                      <a:pt x="1557" y="444"/>
                      <a:pt x="1431" y="662"/>
                    </a:cubicBezTo>
                    <a:cubicBezTo>
                      <a:pt x="1302" y="878"/>
                      <a:pt x="1152" y="1146"/>
                      <a:pt x="1001" y="1464"/>
                    </a:cubicBezTo>
                    <a:cubicBezTo>
                      <a:pt x="849" y="1779"/>
                      <a:pt x="689" y="2144"/>
                      <a:pt x="545" y="2553"/>
                    </a:cubicBezTo>
                    <a:cubicBezTo>
                      <a:pt x="526" y="2604"/>
                      <a:pt x="508" y="2656"/>
                      <a:pt x="489" y="2709"/>
                    </a:cubicBezTo>
                    <a:cubicBezTo>
                      <a:pt x="473" y="2761"/>
                      <a:pt x="456" y="2814"/>
                      <a:pt x="438" y="2868"/>
                    </a:cubicBezTo>
                    <a:cubicBezTo>
                      <a:pt x="401" y="2975"/>
                      <a:pt x="370" y="3086"/>
                      <a:pt x="337" y="3199"/>
                    </a:cubicBezTo>
                    <a:cubicBezTo>
                      <a:pt x="302" y="3310"/>
                      <a:pt x="277" y="3427"/>
                      <a:pt x="246" y="3543"/>
                    </a:cubicBezTo>
                    <a:cubicBezTo>
                      <a:pt x="217" y="3662"/>
                      <a:pt x="193" y="3783"/>
                      <a:pt x="166" y="3905"/>
                    </a:cubicBezTo>
                    <a:cubicBezTo>
                      <a:pt x="69" y="4395"/>
                      <a:pt x="5" y="4923"/>
                      <a:pt x="5" y="5471"/>
                    </a:cubicBezTo>
                    <a:cubicBezTo>
                      <a:pt x="1" y="6020"/>
                      <a:pt x="59" y="6592"/>
                      <a:pt x="207" y="7154"/>
                    </a:cubicBezTo>
                    <a:cubicBezTo>
                      <a:pt x="226" y="7224"/>
                      <a:pt x="244" y="7294"/>
                      <a:pt x="263" y="7366"/>
                    </a:cubicBezTo>
                    <a:lnTo>
                      <a:pt x="277" y="7418"/>
                    </a:lnTo>
                    <a:cubicBezTo>
                      <a:pt x="283" y="7436"/>
                      <a:pt x="289" y="7454"/>
                      <a:pt x="294" y="7469"/>
                    </a:cubicBezTo>
                    <a:lnTo>
                      <a:pt x="329" y="7574"/>
                    </a:lnTo>
                    <a:cubicBezTo>
                      <a:pt x="353" y="7644"/>
                      <a:pt x="376" y="7712"/>
                      <a:pt x="400" y="7782"/>
                    </a:cubicBezTo>
                    <a:cubicBezTo>
                      <a:pt x="423" y="7848"/>
                      <a:pt x="446" y="7915"/>
                      <a:pt x="470" y="7981"/>
                    </a:cubicBezTo>
                    <a:cubicBezTo>
                      <a:pt x="518" y="8115"/>
                      <a:pt x="565" y="8249"/>
                      <a:pt x="614" y="8385"/>
                    </a:cubicBezTo>
                    <a:lnTo>
                      <a:pt x="650" y="8487"/>
                    </a:lnTo>
                    <a:lnTo>
                      <a:pt x="682" y="8588"/>
                    </a:lnTo>
                    <a:lnTo>
                      <a:pt x="748" y="8788"/>
                    </a:lnTo>
                    <a:cubicBezTo>
                      <a:pt x="791" y="8924"/>
                      <a:pt x="837" y="9057"/>
                      <a:pt x="878" y="9193"/>
                    </a:cubicBezTo>
                    <a:cubicBezTo>
                      <a:pt x="919" y="9329"/>
                      <a:pt x="960" y="9465"/>
                      <a:pt x="999" y="9599"/>
                    </a:cubicBezTo>
                    <a:cubicBezTo>
                      <a:pt x="1018" y="9667"/>
                      <a:pt x="1040" y="9735"/>
                      <a:pt x="1059" y="9804"/>
                    </a:cubicBezTo>
                    <a:cubicBezTo>
                      <a:pt x="1078" y="9872"/>
                      <a:pt x="1096" y="9940"/>
                      <a:pt x="1113" y="10008"/>
                    </a:cubicBezTo>
                    <a:cubicBezTo>
                      <a:pt x="1150" y="10144"/>
                      <a:pt x="1185" y="10278"/>
                      <a:pt x="1222" y="10414"/>
                    </a:cubicBezTo>
                    <a:cubicBezTo>
                      <a:pt x="1242" y="10481"/>
                      <a:pt x="1255" y="10549"/>
                      <a:pt x="1271" y="10617"/>
                    </a:cubicBezTo>
                    <a:cubicBezTo>
                      <a:pt x="1289" y="10685"/>
                      <a:pt x="1304" y="10753"/>
                      <a:pt x="1320" y="10819"/>
                    </a:cubicBezTo>
                    <a:cubicBezTo>
                      <a:pt x="1335" y="10887"/>
                      <a:pt x="1351" y="10953"/>
                      <a:pt x="1366" y="11021"/>
                    </a:cubicBezTo>
                    <a:lnTo>
                      <a:pt x="1392" y="11123"/>
                    </a:lnTo>
                    <a:cubicBezTo>
                      <a:pt x="1398" y="11156"/>
                      <a:pt x="1405" y="11189"/>
                      <a:pt x="1411" y="11222"/>
                    </a:cubicBezTo>
                    <a:cubicBezTo>
                      <a:pt x="1466" y="11490"/>
                      <a:pt x="1524" y="11755"/>
                      <a:pt x="1567" y="12017"/>
                    </a:cubicBezTo>
                    <a:cubicBezTo>
                      <a:pt x="1590" y="12150"/>
                      <a:pt x="1612" y="12280"/>
                      <a:pt x="1635" y="12408"/>
                    </a:cubicBezTo>
                    <a:cubicBezTo>
                      <a:pt x="1652" y="12537"/>
                      <a:pt x="1672" y="12665"/>
                      <a:pt x="1689" y="12792"/>
                    </a:cubicBezTo>
                    <a:cubicBezTo>
                      <a:pt x="1699" y="12856"/>
                      <a:pt x="1709" y="12918"/>
                      <a:pt x="1719" y="12982"/>
                    </a:cubicBezTo>
                    <a:cubicBezTo>
                      <a:pt x="1728" y="13045"/>
                      <a:pt x="1732" y="13107"/>
                      <a:pt x="1740" y="13169"/>
                    </a:cubicBezTo>
                    <a:cubicBezTo>
                      <a:pt x="1755" y="13294"/>
                      <a:pt x="1769" y="13416"/>
                      <a:pt x="1783" y="13539"/>
                    </a:cubicBezTo>
                    <a:cubicBezTo>
                      <a:pt x="1787" y="13568"/>
                      <a:pt x="1790" y="13599"/>
                      <a:pt x="1792" y="13628"/>
                    </a:cubicBezTo>
                    <a:cubicBezTo>
                      <a:pt x="1796" y="13659"/>
                      <a:pt x="1798" y="13689"/>
                      <a:pt x="1800" y="13720"/>
                    </a:cubicBezTo>
                    <a:cubicBezTo>
                      <a:pt x="1806" y="13780"/>
                      <a:pt x="1810" y="13838"/>
                      <a:pt x="1816" y="13899"/>
                    </a:cubicBezTo>
                    <a:cubicBezTo>
                      <a:pt x="1825" y="14015"/>
                      <a:pt x="1835" y="14132"/>
                      <a:pt x="1845" y="14247"/>
                    </a:cubicBezTo>
                    <a:cubicBezTo>
                      <a:pt x="1851" y="14362"/>
                      <a:pt x="1857" y="14475"/>
                      <a:pt x="1864" y="14585"/>
                    </a:cubicBezTo>
                    <a:cubicBezTo>
                      <a:pt x="1866" y="14642"/>
                      <a:pt x="1870" y="14696"/>
                      <a:pt x="1874" y="14751"/>
                    </a:cubicBezTo>
                    <a:cubicBezTo>
                      <a:pt x="1874" y="14778"/>
                      <a:pt x="1876" y="14805"/>
                      <a:pt x="1878" y="14832"/>
                    </a:cubicBezTo>
                    <a:cubicBezTo>
                      <a:pt x="1878" y="14860"/>
                      <a:pt x="1880" y="14885"/>
                      <a:pt x="1880" y="14912"/>
                    </a:cubicBezTo>
                    <a:cubicBezTo>
                      <a:pt x="1884" y="15019"/>
                      <a:pt x="1886" y="15124"/>
                      <a:pt x="1888" y="15225"/>
                    </a:cubicBezTo>
                    <a:cubicBezTo>
                      <a:pt x="1892" y="15329"/>
                      <a:pt x="1896" y="15428"/>
                      <a:pt x="1894" y="15525"/>
                    </a:cubicBezTo>
                    <a:cubicBezTo>
                      <a:pt x="1894" y="15720"/>
                      <a:pt x="1897" y="15906"/>
                      <a:pt x="1894" y="16079"/>
                    </a:cubicBezTo>
                    <a:cubicBezTo>
                      <a:pt x="1890" y="16253"/>
                      <a:pt x="1884" y="16416"/>
                      <a:pt x="1882" y="16566"/>
                    </a:cubicBezTo>
                    <a:cubicBezTo>
                      <a:pt x="1876" y="16718"/>
                      <a:pt x="1868" y="16856"/>
                      <a:pt x="1862" y="16980"/>
                    </a:cubicBezTo>
                    <a:cubicBezTo>
                      <a:pt x="1853" y="17231"/>
                      <a:pt x="1835" y="17428"/>
                      <a:pt x="1827" y="17562"/>
                    </a:cubicBezTo>
                    <a:cubicBezTo>
                      <a:pt x="1820" y="17696"/>
                      <a:pt x="1814" y="17766"/>
                      <a:pt x="1814" y="17766"/>
                    </a:cubicBezTo>
                    <a:cubicBezTo>
                      <a:pt x="1814" y="17766"/>
                      <a:pt x="1827" y="17696"/>
                      <a:pt x="1849" y="17564"/>
                    </a:cubicBezTo>
                    <a:cubicBezTo>
                      <a:pt x="1861" y="17498"/>
                      <a:pt x="1874" y="17416"/>
                      <a:pt x="1892" y="17319"/>
                    </a:cubicBezTo>
                    <a:cubicBezTo>
                      <a:pt x="1899" y="17272"/>
                      <a:pt x="1909" y="17219"/>
                      <a:pt x="1917" y="17165"/>
                    </a:cubicBezTo>
                    <a:cubicBezTo>
                      <a:pt x="1923" y="17109"/>
                      <a:pt x="1931" y="17050"/>
                      <a:pt x="1940" y="16988"/>
                    </a:cubicBezTo>
                    <a:cubicBezTo>
                      <a:pt x="1956" y="16863"/>
                      <a:pt x="1975" y="16725"/>
                      <a:pt x="1993" y="16576"/>
                    </a:cubicBezTo>
                    <a:cubicBezTo>
                      <a:pt x="2010" y="16424"/>
                      <a:pt x="2024" y="16260"/>
                      <a:pt x="2041" y="16087"/>
                    </a:cubicBezTo>
                    <a:cubicBezTo>
                      <a:pt x="2057" y="15912"/>
                      <a:pt x="2067" y="15725"/>
                      <a:pt x="2080" y="15529"/>
                    </a:cubicBezTo>
                    <a:cubicBezTo>
                      <a:pt x="2088" y="15432"/>
                      <a:pt x="2090" y="15330"/>
                      <a:pt x="2094" y="15227"/>
                    </a:cubicBezTo>
                    <a:cubicBezTo>
                      <a:pt x="2096" y="15124"/>
                      <a:pt x="2100" y="15017"/>
                      <a:pt x="2102" y="14910"/>
                    </a:cubicBezTo>
                    <a:cubicBezTo>
                      <a:pt x="2104" y="14883"/>
                      <a:pt x="2104" y="14856"/>
                      <a:pt x="2104" y="14829"/>
                    </a:cubicBezTo>
                    <a:cubicBezTo>
                      <a:pt x="2104" y="14801"/>
                      <a:pt x="2104" y="14774"/>
                      <a:pt x="2104" y="14747"/>
                    </a:cubicBezTo>
                    <a:cubicBezTo>
                      <a:pt x="2104" y="14690"/>
                      <a:pt x="2104" y="14636"/>
                      <a:pt x="2104" y="14580"/>
                    </a:cubicBezTo>
                    <a:cubicBezTo>
                      <a:pt x="2104" y="14467"/>
                      <a:pt x="2104" y="14352"/>
                      <a:pt x="2102" y="14235"/>
                    </a:cubicBezTo>
                    <a:cubicBezTo>
                      <a:pt x="2100" y="14118"/>
                      <a:pt x="2094" y="14000"/>
                      <a:pt x="2088" y="13881"/>
                    </a:cubicBezTo>
                    <a:cubicBezTo>
                      <a:pt x="2086" y="13821"/>
                      <a:pt x="2084" y="13759"/>
                      <a:pt x="2080" y="13698"/>
                    </a:cubicBezTo>
                    <a:cubicBezTo>
                      <a:pt x="2080" y="13667"/>
                      <a:pt x="2078" y="13638"/>
                      <a:pt x="2076" y="13607"/>
                    </a:cubicBezTo>
                    <a:cubicBezTo>
                      <a:pt x="2075" y="13576"/>
                      <a:pt x="2073" y="13545"/>
                      <a:pt x="2071" y="13513"/>
                    </a:cubicBezTo>
                    <a:cubicBezTo>
                      <a:pt x="2061" y="13391"/>
                      <a:pt x="2051" y="13264"/>
                      <a:pt x="2041" y="13138"/>
                    </a:cubicBezTo>
                    <a:cubicBezTo>
                      <a:pt x="2038" y="13076"/>
                      <a:pt x="2034" y="13012"/>
                      <a:pt x="2026" y="12947"/>
                    </a:cubicBezTo>
                    <a:cubicBezTo>
                      <a:pt x="2020" y="12883"/>
                      <a:pt x="2012" y="12819"/>
                      <a:pt x="2006" y="12753"/>
                    </a:cubicBezTo>
                    <a:cubicBezTo>
                      <a:pt x="1993" y="12624"/>
                      <a:pt x="1977" y="12494"/>
                      <a:pt x="1964" y="12362"/>
                    </a:cubicBezTo>
                    <a:cubicBezTo>
                      <a:pt x="1944" y="12229"/>
                      <a:pt x="1925" y="12097"/>
                      <a:pt x="1905" y="11963"/>
                    </a:cubicBezTo>
                    <a:cubicBezTo>
                      <a:pt x="1870" y="11695"/>
                      <a:pt x="1814" y="11424"/>
                      <a:pt x="1765" y="11150"/>
                    </a:cubicBezTo>
                    <a:cubicBezTo>
                      <a:pt x="1759" y="11115"/>
                      <a:pt x="1754" y="11082"/>
                      <a:pt x="1746" y="11047"/>
                    </a:cubicBezTo>
                    <a:lnTo>
                      <a:pt x="1724" y="10944"/>
                    </a:lnTo>
                    <a:cubicBezTo>
                      <a:pt x="1709" y="10875"/>
                      <a:pt x="1695" y="10807"/>
                      <a:pt x="1680" y="10737"/>
                    </a:cubicBezTo>
                    <a:cubicBezTo>
                      <a:pt x="1664" y="10669"/>
                      <a:pt x="1650" y="10601"/>
                      <a:pt x="1635" y="10531"/>
                    </a:cubicBezTo>
                    <a:cubicBezTo>
                      <a:pt x="1619" y="10463"/>
                      <a:pt x="1606" y="10393"/>
                      <a:pt x="1586" y="10325"/>
                    </a:cubicBezTo>
                    <a:cubicBezTo>
                      <a:pt x="1551" y="10187"/>
                      <a:pt x="1516" y="10049"/>
                      <a:pt x="1481" y="9909"/>
                    </a:cubicBezTo>
                    <a:cubicBezTo>
                      <a:pt x="1464" y="9841"/>
                      <a:pt x="1446" y="9770"/>
                      <a:pt x="1427" y="9700"/>
                    </a:cubicBezTo>
                    <a:cubicBezTo>
                      <a:pt x="1407" y="9632"/>
                      <a:pt x="1388" y="9562"/>
                      <a:pt x="1366" y="9494"/>
                    </a:cubicBezTo>
                    <a:cubicBezTo>
                      <a:pt x="1327" y="9356"/>
                      <a:pt x="1287" y="9218"/>
                      <a:pt x="1246" y="9080"/>
                    </a:cubicBezTo>
                    <a:cubicBezTo>
                      <a:pt x="1205" y="8942"/>
                      <a:pt x="1158" y="8804"/>
                      <a:pt x="1113" y="8666"/>
                    </a:cubicBezTo>
                    <a:lnTo>
                      <a:pt x="1045" y="8459"/>
                    </a:lnTo>
                    <a:lnTo>
                      <a:pt x="1012" y="8356"/>
                    </a:lnTo>
                    <a:lnTo>
                      <a:pt x="975" y="8255"/>
                    </a:lnTo>
                    <a:cubicBezTo>
                      <a:pt x="927" y="8121"/>
                      <a:pt x="878" y="7987"/>
                      <a:pt x="831" y="7852"/>
                    </a:cubicBezTo>
                    <a:cubicBezTo>
                      <a:pt x="806" y="7784"/>
                      <a:pt x="781" y="7716"/>
                      <a:pt x="757" y="7648"/>
                    </a:cubicBezTo>
                    <a:cubicBezTo>
                      <a:pt x="734" y="7584"/>
                      <a:pt x="713" y="7518"/>
                      <a:pt x="689" y="7454"/>
                    </a:cubicBezTo>
                    <a:lnTo>
                      <a:pt x="656" y="7356"/>
                    </a:lnTo>
                    <a:cubicBezTo>
                      <a:pt x="650" y="7339"/>
                      <a:pt x="645" y="7323"/>
                      <a:pt x="639" y="7308"/>
                    </a:cubicBezTo>
                    <a:lnTo>
                      <a:pt x="625" y="7257"/>
                    </a:lnTo>
                    <a:cubicBezTo>
                      <a:pt x="606" y="7191"/>
                      <a:pt x="588" y="7125"/>
                      <a:pt x="569" y="7061"/>
                    </a:cubicBezTo>
                    <a:cubicBezTo>
                      <a:pt x="559" y="7027"/>
                      <a:pt x="549" y="6994"/>
                      <a:pt x="542" y="6961"/>
                    </a:cubicBezTo>
                    <a:lnTo>
                      <a:pt x="520" y="6862"/>
                    </a:lnTo>
                    <a:cubicBezTo>
                      <a:pt x="505" y="6794"/>
                      <a:pt x="489" y="6728"/>
                      <a:pt x="475" y="6662"/>
                    </a:cubicBezTo>
                    <a:cubicBezTo>
                      <a:pt x="460" y="6596"/>
                      <a:pt x="452" y="6529"/>
                      <a:pt x="440" y="6461"/>
                    </a:cubicBezTo>
                    <a:cubicBezTo>
                      <a:pt x="429" y="6395"/>
                      <a:pt x="415" y="6329"/>
                      <a:pt x="407" y="6263"/>
                    </a:cubicBezTo>
                    <a:cubicBezTo>
                      <a:pt x="374" y="5996"/>
                      <a:pt x="349" y="5730"/>
                      <a:pt x="345" y="5469"/>
                    </a:cubicBezTo>
                    <a:cubicBezTo>
                      <a:pt x="335" y="4944"/>
                      <a:pt x="372" y="4434"/>
                      <a:pt x="450" y="3956"/>
                    </a:cubicBezTo>
                    <a:cubicBezTo>
                      <a:pt x="471" y="3837"/>
                      <a:pt x="489" y="3718"/>
                      <a:pt x="512" y="3604"/>
                    </a:cubicBezTo>
                    <a:cubicBezTo>
                      <a:pt x="526" y="3545"/>
                      <a:pt x="538" y="3487"/>
                      <a:pt x="549" y="3430"/>
                    </a:cubicBezTo>
                    <a:cubicBezTo>
                      <a:pt x="555" y="3403"/>
                      <a:pt x="561" y="3374"/>
                      <a:pt x="567" y="3347"/>
                    </a:cubicBezTo>
                    <a:cubicBezTo>
                      <a:pt x="573" y="3318"/>
                      <a:pt x="580" y="3290"/>
                      <a:pt x="586" y="3263"/>
                    </a:cubicBezTo>
                    <a:cubicBezTo>
                      <a:pt x="614" y="3150"/>
                      <a:pt x="637" y="3041"/>
                      <a:pt x="668" y="2934"/>
                    </a:cubicBezTo>
                    <a:cubicBezTo>
                      <a:pt x="682" y="2882"/>
                      <a:pt x="695" y="2827"/>
                      <a:pt x="709" y="2777"/>
                    </a:cubicBezTo>
                    <a:cubicBezTo>
                      <a:pt x="724" y="2724"/>
                      <a:pt x="740" y="2672"/>
                      <a:pt x="756" y="2621"/>
                    </a:cubicBezTo>
                    <a:cubicBezTo>
                      <a:pt x="769" y="2571"/>
                      <a:pt x="785" y="2520"/>
                      <a:pt x="800" y="2469"/>
                    </a:cubicBezTo>
                    <a:cubicBezTo>
                      <a:pt x="816" y="2421"/>
                      <a:pt x="831" y="2372"/>
                      <a:pt x="847" y="2323"/>
                    </a:cubicBezTo>
                    <a:cubicBezTo>
                      <a:pt x="878" y="2226"/>
                      <a:pt x="911" y="2133"/>
                      <a:pt x="942" y="2039"/>
                    </a:cubicBezTo>
                    <a:cubicBezTo>
                      <a:pt x="1006" y="1857"/>
                      <a:pt x="1073" y="1683"/>
                      <a:pt x="1135" y="1522"/>
                    </a:cubicBezTo>
                    <a:cubicBezTo>
                      <a:pt x="1265" y="1201"/>
                      <a:pt x="1388" y="923"/>
                      <a:pt x="1497" y="699"/>
                    </a:cubicBezTo>
                    <a:cubicBezTo>
                      <a:pt x="1606" y="473"/>
                      <a:pt x="1697" y="298"/>
                      <a:pt x="1761" y="182"/>
                    </a:cubicBezTo>
                    <a:cubicBezTo>
                      <a:pt x="1825" y="63"/>
                      <a:pt x="1862" y="1"/>
                      <a:pt x="1862" y="1"/>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7" name="Google Shape;288;g24fa152ecfb_0_3685"/>
              <p:cNvSpPr/>
              <p:nvPr/>
            </p:nvSpPr>
            <p:spPr>
              <a:xfrm rot="3680400">
                <a:off x="11676240" y="6295680"/>
                <a:ext cx="34200" cy="208080"/>
              </a:xfrm>
              <a:custGeom>
                <a:avLst/>
                <a:gdLst/>
                <a:ahLst/>
                <a:cxnLst/>
                <a:rect l="l" t="t" r="r" b="b"/>
                <a:pathLst>
                  <a:path w="1040" h="6256">
                    <a:moveTo>
                      <a:pt x="65" y="1"/>
                    </a:moveTo>
                    <a:cubicBezTo>
                      <a:pt x="0" y="1818"/>
                      <a:pt x="1039" y="6255"/>
                      <a:pt x="1039" y="625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8" name="Google Shape;289;g24fa152ecfb_0_3685"/>
              <p:cNvSpPr/>
              <p:nvPr/>
            </p:nvSpPr>
            <p:spPr>
              <a:xfrm rot="3680400">
                <a:off x="12330720" y="6481800"/>
                <a:ext cx="135720" cy="298800"/>
              </a:xfrm>
              <a:custGeom>
                <a:avLst/>
                <a:gdLst/>
                <a:ahLst/>
                <a:cxnLst/>
                <a:rect l="l" t="t" r="r" b="b"/>
                <a:pathLst>
                  <a:path w="4084" h="8975">
                    <a:moveTo>
                      <a:pt x="4084" y="1"/>
                    </a:moveTo>
                    <a:cubicBezTo>
                      <a:pt x="2531" y="1633"/>
                      <a:pt x="428" y="5771"/>
                      <a:pt x="0" y="8975"/>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19" name="Google Shape;290;g24fa152ecfb_0_3685"/>
              <p:cNvSpPr/>
              <p:nvPr/>
            </p:nvSpPr>
            <p:spPr>
              <a:xfrm rot="3680400">
                <a:off x="10716840" y="5569560"/>
                <a:ext cx="242640" cy="19440"/>
              </a:xfrm>
              <a:custGeom>
                <a:avLst/>
                <a:gdLst/>
                <a:ahLst/>
                <a:cxnLst/>
                <a:rect l="l" t="t" r="r" b="b"/>
                <a:pathLst>
                  <a:path w="7286" h="596">
                    <a:moveTo>
                      <a:pt x="0" y="0"/>
                    </a:moveTo>
                    <a:cubicBezTo>
                      <a:pt x="0" y="0"/>
                      <a:pt x="4613" y="595"/>
                      <a:pt x="7286" y="129"/>
                    </a:cubicBezTo>
                  </a:path>
                </a:pathLst>
              </a:custGeom>
              <a:solidFill>
                <a:schemeClr val="dk1"/>
              </a:solidFill>
              <a:ln w="7250">
                <a:solidFill>
                  <a:srgbClr val="191919"/>
                </a:solidFill>
                <a:miter/>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0" name="Google Shape;291;g24fa152ecfb_0_3685"/>
              <p:cNvSpPr/>
              <p:nvPr/>
            </p:nvSpPr>
            <p:spPr>
              <a:xfrm rot="3680400">
                <a:off x="11682720" y="5953320"/>
                <a:ext cx="272160" cy="113760"/>
              </a:xfrm>
              <a:custGeom>
                <a:avLst/>
                <a:gdLst/>
                <a:ahLst/>
                <a:cxnLst/>
                <a:rect l="l" t="t" r="r" b="b"/>
                <a:pathLst>
                  <a:path w="8172" h="3425">
                    <a:moveTo>
                      <a:pt x="8171" y="0"/>
                    </a:moveTo>
                    <a:cubicBezTo>
                      <a:pt x="8171" y="0"/>
                      <a:pt x="3994" y="2"/>
                      <a:pt x="2708" y="1117"/>
                    </a:cubicBezTo>
                    <a:cubicBezTo>
                      <a:pt x="1424" y="2232"/>
                      <a:pt x="685" y="3097"/>
                      <a:pt x="0" y="3424"/>
                    </a:cubicBezTo>
                    <a:cubicBezTo>
                      <a:pt x="0" y="3424"/>
                      <a:pt x="1086" y="3350"/>
                      <a:pt x="2924" y="2700"/>
                    </a:cubicBezTo>
                    <a:cubicBezTo>
                      <a:pt x="4763" y="2051"/>
                      <a:pt x="8171" y="0"/>
                      <a:pt x="8171" y="0"/>
                    </a:cubicBezTo>
                    <a:close/>
                  </a:path>
                </a:pathLst>
              </a:custGeom>
              <a:solidFill>
                <a:schemeClr val="dk1"/>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1" name="Google Shape;292;g24fa152ecfb_0_3685"/>
              <p:cNvSpPr/>
              <p:nvPr/>
            </p:nvSpPr>
            <p:spPr>
              <a:xfrm rot="3680400">
                <a:off x="10712160" y="5910480"/>
                <a:ext cx="80280" cy="70560"/>
              </a:xfrm>
              <a:custGeom>
                <a:avLst/>
                <a:gdLst/>
                <a:ahLst/>
                <a:cxnLst/>
                <a:rect l="l" t="t" r="r" b="b"/>
                <a:pathLst>
                  <a:path w="2423" h="2128">
                    <a:moveTo>
                      <a:pt x="1212" y="1"/>
                    </a:moveTo>
                    <a:cubicBezTo>
                      <a:pt x="808" y="1"/>
                      <a:pt x="422" y="232"/>
                      <a:pt x="244" y="624"/>
                    </a:cubicBezTo>
                    <a:cubicBezTo>
                      <a:pt x="1" y="1159"/>
                      <a:pt x="236" y="1789"/>
                      <a:pt x="771" y="2032"/>
                    </a:cubicBezTo>
                    <a:cubicBezTo>
                      <a:pt x="914" y="2097"/>
                      <a:pt x="1063" y="2128"/>
                      <a:pt x="1210" y="2128"/>
                    </a:cubicBezTo>
                    <a:cubicBezTo>
                      <a:pt x="1615" y="2128"/>
                      <a:pt x="2001" y="1896"/>
                      <a:pt x="2180" y="1505"/>
                    </a:cubicBezTo>
                    <a:cubicBezTo>
                      <a:pt x="2423" y="970"/>
                      <a:pt x="2185" y="340"/>
                      <a:pt x="1652" y="97"/>
                    </a:cubicBezTo>
                    <a:cubicBezTo>
                      <a:pt x="1509" y="32"/>
                      <a:pt x="1359" y="1"/>
                      <a:pt x="1212"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2" name="Google Shape;293;g24fa152ecfb_0_3685"/>
              <p:cNvSpPr/>
              <p:nvPr/>
            </p:nvSpPr>
            <p:spPr>
              <a:xfrm rot="3680400">
                <a:off x="10561680" y="5708520"/>
                <a:ext cx="80280" cy="70560"/>
              </a:xfrm>
              <a:custGeom>
                <a:avLst/>
                <a:gdLst/>
                <a:ahLst/>
                <a:cxnLst/>
                <a:rect l="l" t="t" r="r" b="b"/>
                <a:pathLst>
                  <a:path w="2423" h="2128">
                    <a:moveTo>
                      <a:pt x="1212" y="0"/>
                    </a:moveTo>
                    <a:cubicBezTo>
                      <a:pt x="808" y="0"/>
                      <a:pt x="422" y="231"/>
                      <a:pt x="244" y="623"/>
                    </a:cubicBezTo>
                    <a:cubicBezTo>
                      <a:pt x="1" y="1158"/>
                      <a:pt x="238" y="1789"/>
                      <a:pt x="771" y="2032"/>
                    </a:cubicBezTo>
                    <a:cubicBezTo>
                      <a:pt x="914" y="2097"/>
                      <a:pt x="1063" y="2127"/>
                      <a:pt x="1210" y="2127"/>
                    </a:cubicBezTo>
                    <a:cubicBezTo>
                      <a:pt x="1615" y="2127"/>
                      <a:pt x="2001" y="1895"/>
                      <a:pt x="2180" y="1503"/>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3" name="Google Shape;294;g24fa152ecfb_0_3685"/>
              <p:cNvSpPr/>
              <p:nvPr/>
            </p:nvSpPr>
            <p:spPr>
              <a:xfrm rot="3680400">
                <a:off x="11807280" y="5616720"/>
                <a:ext cx="80280" cy="70560"/>
              </a:xfrm>
              <a:custGeom>
                <a:avLst/>
                <a:gdLst/>
                <a:ahLst/>
                <a:cxnLst/>
                <a:rect l="l" t="t" r="r" b="b"/>
                <a:pathLst>
                  <a:path w="2423" h="2128">
                    <a:moveTo>
                      <a:pt x="1213" y="1"/>
                    </a:moveTo>
                    <a:cubicBezTo>
                      <a:pt x="809" y="1"/>
                      <a:pt x="422" y="232"/>
                      <a:pt x="244" y="623"/>
                    </a:cubicBezTo>
                    <a:cubicBezTo>
                      <a:pt x="1" y="1158"/>
                      <a:pt x="238" y="1789"/>
                      <a:pt x="773" y="2032"/>
                    </a:cubicBezTo>
                    <a:cubicBezTo>
                      <a:pt x="915" y="2097"/>
                      <a:pt x="1065" y="2128"/>
                      <a:pt x="1212" y="2128"/>
                    </a:cubicBezTo>
                    <a:cubicBezTo>
                      <a:pt x="1615" y="2128"/>
                      <a:pt x="2001" y="1897"/>
                      <a:pt x="2179" y="1505"/>
                    </a:cubicBezTo>
                    <a:cubicBezTo>
                      <a:pt x="2423" y="970"/>
                      <a:pt x="2187" y="339"/>
                      <a:pt x="1652" y="96"/>
                    </a:cubicBezTo>
                    <a:cubicBezTo>
                      <a:pt x="1510" y="31"/>
                      <a:pt x="1360" y="1"/>
                      <a:pt x="1213" y="1"/>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4" name="Google Shape;295;g24fa152ecfb_0_3685"/>
              <p:cNvSpPr/>
              <p:nvPr/>
            </p:nvSpPr>
            <p:spPr>
              <a:xfrm rot="3680400">
                <a:off x="11716920" y="5763600"/>
                <a:ext cx="80280" cy="70560"/>
              </a:xfrm>
              <a:custGeom>
                <a:avLst/>
                <a:gdLst/>
                <a:ahLst/>
                <a:cxnLst/>
                <a:rect l="l" t="t" r="r" b="b"/>
                <a:pathLst>
                  <a:path w="2421" h="2126">
                    <a:moveTo>
                      <a:pt x="1210" y="0"/>
                    </a:moveTo>
                    <a:cubicBezTo>
                      <a:pt x="806" y="0"/>
                      <a:pt x="421" y="231"/>
                      <a:pt x="244" y="623"/>
                    </a:cubicBezTo>
                    <a:cubicBezTo>
                      <a:pt x="1" y="1156"/>
                      <a:pt x="236" y="1787"/>
                      <a:pt x="771" y="2030"/>
                    </a:cubicBezTo>
                    <a:cubicBezTo>
                      <a:pt x="914" y="2095"/>
                      <a:pt x="1063" y="2126"/>
                      <a:pt x="1210" y="2126"/>
                    </a:cubicBezTo>
                    <a:cubicBezTo>
                      <a:pt x="1614" y="2126"/>
                      <a:pt x="1999" y="1895"/>
                      <a:pt x="2178" y="1503"/>
                    </a:cubicBezTo>
                    <a:cubicBezTo>
                      <a:pt x="2421" y="970"/>
                      <a:pt x="2185" y="339"/>
                      <a:pt x="1650" y="96"/>
                    </a:cubicBezTo>
                    <a:cubicBezTo>
                      <a:pt x="1507" y="31"/>
                      <a:pt x="1357" y="0"/>
                      <a:pt x="1210"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5" name="Google Shape;296;g24fa152ecfb_0_3685"/>
              <p:cNvSpPr/>
              <p:nvPr/>
            </p:nvSpPr>
            <p:spPr>
              <a:xfrm rot="3680400">
                <a:off x="11569680" y="6429240"/>
                <a:ext cx="80280" cy="70560"/>
              </a:xfrm>
              <a:custGeom>
                <a:avLst/>
                <a:gdLst/>
                <a:ahLst/>
                <a:cxnLst/>
                <a:rect l="l" t="t" r="r" b="b"/>
                <a:pathLst>
                  <a:path w="2423" h="2128">
                    <a:moveTo>
                      <a:pt x="1213" y="0"/>
                    </a:moveTo>
                    <a:cubicBezTo>
                      <a:pt x="808" y="0"/>
                      <a:pt x="422" y="232"/>
                      <a:pt x="243" y="623"/>
                    </a:cubicBezTo>
                    <a:cubicBezTo>
                      <a:pt x="0" y="1158"/>
                      <a:pt x="238" y="1788"/>
                      <a:pt x="771" y="2031"/>
                    </a:cubicBezTo>
                    <a:cubicBezTo>
                      <a:pt x="914" y="2096"/>
                      <a:pt x="1064" y="2127"/>
                      <a:pt x="1211" y="2127"/>
                    </a:cubicBezTo>
                    <a:cubicBezTo>
                      <a:pt x="1615" y="2127"/>
                      <a:pt x="2001" y="1896"/>
                      <a:pt x="2179" y="1504"/>
                    </a:cubicBezTo>
                    <a:cubicBezTo>
                      <a:pt x="2422" y="969"/>
                      <a:pt x="2187" y="339"/>
                      <a:pt x="1652" y="96"/>
                    </a:cubicBezTo>
                    <a:cubicBezTo>
                      <a:pt x="1509" y="31"/>
                      <a:pt x="1360" y="0"/>
                      <a:pt x="1213"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6" name="Google Shape;297;g24fa152ecfb_0_3685"/>
              <p:cNvSpPr/>
              <p:nvPr/>
            </p:nvSpPr>
            <p:spPr>
              <a:xfrm rot="3680400">
                <a:off x="12194640" y="6607800"/>
                <a:ext cx="80280" cy="70560"/>
              </a:xfrm>
              <a:custGeom>
                <a:avLst/>
                <a:gdLst/>
                <a:ahLst/>
                <a:cxnLst/>
                <a:rect l="l" t="t" r="r" b="b"/>
                <a:pathLst>
                  <a:path w="2423" h="2128">
                    <a:moveTo>
                      <a:pt x="1211" y="0"/>
                    </a:moveTo>
                    <a:cubicBezTo>
                      <a:pt x="807" y="0"/>
                      <a:pt x="421" y="231"/>
                      <a:pt x="243" y="623"/>
                    </a:cubicBezTo>
                    <a:cubicBezTo>
                      <a:pt x="0" y="1158"/>
                      <a:pt x="235" y="1788"/>
                      <a:pt x="770" y="2032"/>
                    </a:cubicBezTo>
                    <a:cubicBezTo>
                      <a:pt x="913" y="2097"/>
                      <a:pt x="1063" y="2127"/>
                      <a:pt x="1210" y="2127"/>
                    </a:cubicBezTo>
                    <a:cubicBezTo>
                      <a:pt x="1614" y="2127"/>
                      <a:pt x="2001" y="1895"/>
                      <a:pt x="2179" y="1504"/>
                    </a:cubicBezTo>
                    <a:cubicBezTo>
                      <a:pt x="2422" y="969"/>
                      <a:pt x="2185" y="339"/>
                      <a:pt x="1652" y="96"/>
                    </a:cubicBezTo>
                    <a:cubicBezTo>
                      <a:pt x="1509" y="31"/>
                      <a:pt x="1359"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7" name="Google Shape;298;g24fa152ecfb_0_3685"/>
              <p:cNvSpPr/>
              <p:nvPr/>
            </p:nvSpPr>
            <p:spPr>
              <a:xfrm rot="3680400">
                <a:off x="10644840" y="5476320"/>
                <a:ext cx="80280" cy="70560"/>
              </a:xfrm>
              <a:custGeom>
                <a:avLst/>
                <a:gdLst/>
                <a:ahLst/>
                <a:cxnLst/>
                <a:rect l="l" t="t" r="r" b="b"/>
                <a:pathLst>
                  <a:path w="2423" h="2128">
                    <a:moveTo>
                      <a:pt x="1212" y="0"/>
                    </a:moveTo>
                    <a:cubicBezTo>
                      <a:pt x="808" y="0"/>
                      <a:pt x="422" y="232"/>
                      <a:pt x="244" y="623"/>
                    </a:cubicBezTo>
                    <a:cubicBezTo>
                      <a:pt x="1" y="1158"/>
                      <a:pt x="238" y="1789"/>
                      <a:pt x="771" y="2032"/>
                    </a:cubicBezTo>
                    <a:cubicBezTo>
                      <a:pt x="914" y="2097"/>
                      <a:pt x="1063" y="2127"/>
                      <a:pt x="1211" y="2127"/>
                    </a:cubicBezTo>
                    <a:cubicBezTo>
                      <a:pt x="1615" y="2127"/>
                      <a:pt x="2001" y="1896"/>
                      <a:pt x="2180" y="1505"/>
                    </a:cubicBezTo>
                    <a:cubicBezTo>
                      <a:pt x="2423" y="970"/>
                      <a:pt x="2188" y="339"/>
                      <a:pt x="1653" y="96"/>
                    </a:cubicBezTo>
                    <a:cubicBezTo>
                      <a:pt x="1509" y="31"/>
                      <a:pt x="1360" y="0"/>
                      <a:pt x="1212"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sp>
            <p:nvSpPr>
              <p:cNvPr id="628" name="Google Shape;299;g24fa152ecfb_0_3685"/>
              <p:cNvSpPr/>
              <p:nvPr/>
            </p:nvSpPr>
            <p:spPr>
              <a:xfrm rot="3680400">
                <a:off x="10748160" y="5432400"/>
                <a:ext cx="80280" cy="70560"/>
              </a:xfrm>
              <a:custGeom>
                <a:avLst/>
                <a:gdLst/>
                <a:ahLst/>
                <a:cxnLst/>
                <a:rect l="l" t="t" r="r" b="b"/>
                <a:pathLst>
                  <a:path w="2423" h="2128">
                    <a:moveTo>
                      <a:pt x="1211" y="0"/>
                    </a:moveTo>
                    <a:cubicBezTo>
                      <a:pt x="808" y="0"/>
                      <a:pt x="422" y="232"/>
                      <a:pt x="244" y="623"/>
                    </a:cubicBezTo>
                    <a:cubicBezTo>
                      <a:pt x="0" y="1158"/>
                      <a:pt x="236" y="1789"/>
                      <a:pt x="771" y="2032"/>
                    </a:cubicBezTo>
                    <a:cubicBezTo>
                      <a:pt x="913" y="2097"/>
                      <a:pt x="1063" y="2127"/>
                      <a:pt x="1210" y="2127"/>
                    </a:cubicBezTo>
                    <a:cubicBezTo>
                      <a:pt x="1614" y="2127"/>
                      <a:pt x="2001" y="1895"/>
                      <a:pt x="2179" y="1503"/>
                    </a:cubicBezTo>
                    <a:cubicBezTo>
                      <a:pt x="2422" y="970"/>
                      <a:pt x="2185" y="339"/>
                      <a:pt x="1650" y="96"/>
                    </a:cubicBezTo>
                    <a:cubicBezTo>
                      <a:pt x="1508" y="31"/>
                      <a:pt x="1358" y="0"/>
                      <a:pt x="1211" y="0"/>
                    </a:cubicBezTo>
                    <a:close/>
                  </a:path>
                </a:pathLst>
              </a:custGeom>
              <a:solidFill>
                <a:schemeClr val="dk2"/>
              </a:solidFill>
              <a:ln w="0">
                <a:noFill/>
              </a:ln>
              <a:effectLst>
                <a:outerShdw blurRad="57240" dist="19080" dir="5400000" algn="bl" rotWithShape="0">
                  <a:schemeClr val="dk1">
                    <a:alpha val="50000"/>
                  </a:schemeClr>
                </a:outerShdw>
              </a:effectLst>
            </p:spPr>
            <p:style>
              <a:lnRef idx="0">
                <a:scrgbClr r="0" g="0" b="0"/>
              </a:lnRef>
              <a:fillRef idx="0">
                <a:scrgbClr r="0" g="0" b="0"/>
              </a:fillRef>
              <a:effectRef idx="0">
                <a:scrgbClr r="0" g="0" b="0"/>
              </a:effectRef>
              <a:fontRef idx="minor"/>
            </p:style>
          </p:sp>
        </p:grpSp>
      </p:grpSp>
      <p:grpSp>
        <p:nvGrpSpPr>
          <p:cNvPr id="629" name="Google Shape;300;g24fa152ecfb_0_3685"/>
          <p:cNvGrpSpPr/>
          <p:nvPr/>
        </p:nvGrpSpPr>
        <p:grpSpPr>
          <a:xfrm>
            <a:off x="419760" y="342000"/>
            <a:ext cx="11345400" cy="6150960"/>
            <a:chOff x="419760" y="342000"/>
            <a:chExt cx="11345400" cy="6150960"/>
          </a:xfrm>
        </p:grpSpPr>
        <p:sp>
          <p:nvSpPr>
            <p:cNvPr id="630" name="Google Shape;301;g24fa152ecfb_0_3685"/>
            <p:cNvSpPr/>
            <p:nvPr/>
          </p:nvSpPr>
          <p:spPr>
            <a:xfrm rot="10800000" flipH="1">
              <a:off x="419040" y="1593720"/>
              <a:ext cx="10037160" cy="489924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sp>
          <p:nvSpPr>
            <p:cNvPr id="631" name="Google Shape;302;g24fa152ecfb_0_3685"/>
            <p:cNvSpPr/>
            <p:nvPr/>
          </p:nvSpPr>
          <p:spPr>
            <a:xfrm flipH="1">
              <a:off x="1693080" y="342000"/>
              <a:ext cx="10072080" cy="4779360"/>
            </a:xfrm>
            <a:prstGeom prst="halfFrame">
              <a:avLst>
                <a:gd name="adj1" fmla="val 575"/>
                <a:gd name="adj2" fmla="val 589"/>
              </a:avLst>
            </a:prstGeom>
            <a:solidFill>
              <a:schemeClr val="dk1"/>
            </a:solidFill>
            <a:ln w="0">
              <a:noFill/>
            </a:ln>
          </p:spPr>
          <p:style>
            <a:lnRef idx="0">
              <a:scrgbClr r="0" g="0" b="0"/>
            </a:lnRef>
            <a:fillRef idx="0">
              <a:scrgbClr r="0" g="0" b="0"/>
            </a:fillRef>
            <a:effectRef idx="0">
              <a:scrgbClr r="0" g="0" b="0"/>
            </a:effectRef>
            <a:fontRef idx="minor"/>
          </p:style>
        </p:sp>
      </p:grpSp>
      <p:sp>
        <p:nvSpPr>
          <p:cNvPr id="632" name="PlaceHolder 1"/>
          <p:cNvSpPr>
            <a:spLocks noGrp="1"/>
          </p:cNvSpPr>
          <p:nvPr>
            <p:ph type="title"/>
          </p:nvPr>
        </p:nvSpPr>
        <p:spPr>
          <a:xfrm>
            <a:off x="960120" y="593280"/>
            <a:ext cx="10271520" cy="763200"/>
          </a:xfrm>
          <a:prstGeom prst="rect">
            <a:avLst/>
          </a:prstGeom>
          <a:noFill/>
          <a:ln w="0">
            <a:noFill/>
          </a:ln>
        </p:spPr>
        <p:txBody>
          <a:bodyPr lIns="122040" tIns="122040" rIns="122040" bIns="122040" anchor="t">
            <a:noAutofit/>
          </a:bodyPr>
          <a:lstStyle/>
          <a:p>
            <a:r>
              <a:rPr lang="en-GB" sz="4000" b="0" strike="noStrike" spc="-1">
                <a:solidFill>
                  <a:srgbClr val="000000"/>
                </a:solidFill>
                <a:latin typeface="Arial"/>
              </a:rPr>
              <a:t>Click to edit the title text format</a:t>
            </a:r>
          </a:p>
        </p:txBody>
      </p:sp>
      <p:sp>
        <p:nvSpPr>
          <p:cNvPr id="633" name="PlaceHolder 2"/>
          <p:cNvSpPr>
            <a:spLocks noGrp="1"/>
          </p:cNvSpPr>
          <p:nvPr>
            <p:ph type="body"/>
          </p:nvPr>
        </p:nvSpPr>
        <p:spPr>
          <a:xfrm>
            <a:off x="960120" y="1536480"/>
            <a:ext cx="10271520" cy="4554720"/>
          </a:xfrm>
          <a:prstGeom prst="rect">
            <a:avLst/>
          </a:prstGeom>
          <a:noFill/>
          <a:ln w="0">
            <a:noFill/>
          </a:ln>
        </p:spPr>
        <p:txBody>
          <a:bodyPr lIns="122040" tIns="122040" rIns="122040" bIns="122040" anchor="t">
            <a:noAutofit/>
          </a:bodyPr>
          <a:lstStyle/>
          <a:p>
            <a:pPr marL="432000" indent="-324000">
              <a:spcBef>
                <a:spcPts val="1417"/>
              </a:spcBef>
              <a:buClr>
                <a:srgbClr val="000000"/>
              </a:buClr>
              <a:buSzPct val="45000"/>
              <a:buFont typeface="Wingdings" charset="2"/>
              <a:buChar char=""/>
            </a:pPr>
            <a:r>
              <a:rPr lang="en-GB" sz="16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6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6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6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16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16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16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s://www.zgauja.lv/?q=lv/content/dokumenti-0" TargetMode="Externa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mailto:zieme&#316;gauja@gmail.com" TargetMode="External"/><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3" Type="http://schemas.openxmlformats.org/officeDocument/2006/relationships/hyperlink" Target="https://likumi.lv/ta/id/346333-valsts-un-eiropas-savienibas-atbalsta-pieskirsanas-kartiba-eiropas-lauksaimniecibas-fonda-lauku-attistibai-intervence-darbibu" TargetMode="External"/><Relationship Id="rId2" Type="http://schemas.openxmlformats.org/officeDocument/2006/relationships/hyperlink" Target="https://zgauja.lv/?q=lv/content/sabiedribas-virzitas-vietejas-attistibas-strategija-2023-2027-gadam" TargetMode="External"/><Relationship Id="rId1" Type="http://schemas.openxmlformats.org/officeDocument/2006/relationships/slideLayout" Target="../slideLayouts/slideLayout13.xml"/><Relationship Id="rId4" Type="http://schemas.openxmlformats.org/officeDocument/2006/relationships/hyperlink" Target="https://www.lad.gov.lv/lv/katalogs/c0la192-darbibu-istenosana-saskana-ar-sabiedribas-virzitas-vietejas-attistibas-strategiju-tostarp-sadarbibas-aktivitates-un-sagatavosan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0" name="PlaceHolder 1"/>
          <p:cNvSpPr>
            <a:spLocks noGrp="1"/>
          </p:cNvSpPr>
          <p:nvPr>
            <p:ph type="title"/>
          </p:nvPr>
        </p:nvSpPr>
        <p:spPr>
          <a:xfrm>
            <a:off x="1070280" y="1247040"/>
            <a:ext cx="10515240" cy="1096560"/>
          </a:xfrm>
          <a:prstGeom prst="rect">
            <a:avLst/>
          </a:prstGeom>
          <a:noFill/>
          <a:ln w="0">
            <a:noFill/>
          </a:ln>
        </p:spPr>
        <p:txBody>
          <a:bodyPr anchor="ctr">
            <a:normAutofit fontScale="90000"/>
          </a:bodyPr>
          <a:lstStyle/>
          <a:p>
            <a:pPr algn="ctr">
              <a:lnSpc>
                <a:spcPct val="90000"/>
              </a:lnSpc>
              <a:buNone/>
              <a:tabLst>
                <a:tab pos="0" algn="l"/>
              </a:tabLst>
            </a:pPr>
            <a:r>
              <a:rPr dirty="0"/>
              <a:t/>
            </a:r>
            <a:br>
              <a:rPr dirty="0"/>
            </a:br>
            <a:r>
              <a:rPr dirty="0">
                <a:latin typeface="Calibri" panose="020F0502020204030204" pitchFamily="34" charset="0"/>
                <a:ea typeface="Calibri" panose="020F0502020204030204" pitchFamily="34" charset="0"/>
                <a:cs typeface="Calibri" panose="020F0502020204030204" pitchFamily="34" charset="0"/>
              </a:rPr>
              <a:t/>
            </a:r>
            <a:br>
              <a:rPr dirty="0">
                <a:latin typeface="Calibri" panose="020F0502020204030204" pitchFamily="34" charset="0"/>
                <a:ea typeface="Calibri" panose="020F0502020204030204" pitchFamily="34" charset="0"/>
                <a:cs typeface="Calibri" panose="020F0502020204030204" pitchFamily="34" charset="0"/>
              </a:rPr>
            </a:br>
            <a:r>
              <a:rPr lang="lv-LV" sz="4400" b="1" strike="noStrike" spc="-1" dirty="0">
                <a:solidFill>
                  <a:srgbClr val="191919"/>
                </a:solidFill>
                <a:latin typeface="Calibri" panose="020F0502020204030204" pitchFamily="34" charset="0"/>
                <a:ea typeface="Calibri" panose="020F0502020204030204" pitchFamily="34" charset="0"/>
                <a:cs typeface="Calibri" panose="020F0502020204030204" pitchFamily="34" charset="0"/>
              </a:rPr>
              <a:t>Biedrība </a:t>
            </a:r>
            <a:r>
              <a:rPr dirty="0">
                <a:latin typeface="Calibri" panose="020F0502020204030204" pitchFamily="34" charset="0"/>
                <a:ea typeface="Calibri" panose="020F0502020204030204" pitchFamily="34" charset="0"/>
                <a:cs typeface="Calibri" panose="020F0502020204030204" pitchFamily="34" charset="0"/>
              </a:rPr>
              <a:t/>
            </a:r>
            <a:br>
              <a:rPr dirty="0">
                <a:latin typeface="Calibri" panose="020F0502020204030204" pitchFamily="34" charset="0"/>
                <a:ea typeface="Calibri" panose="020F0502020204030204" pitchFamily="34" charset="0"/>
                <a:cs typeface="Calibri" panose="020F0502020204030204" pitchFamily="34" charset="0"/>
              </a:rPr>
            </a:br>
            <a:r>
              <a:rPr lang="lv-LV" sz="4400" b="1" strike="noStrike" spc="-1" dirty="0">
                <a:solidFill>
                  <a:srgbClr val="191919"/>
                </a:solidFill>
                <a:latin typeface="Calibri" panose="020F0502020204030204" pitchFamily="34" charset="0"/>
                <a:ea typeface="Calibri" panose="020F0502020204030204" pitchFamily="34" charset="0"/>
                <a:cs typeface="Calibri" panose="020F0502020204030204" pitchFamily="34" charset="0"/>
              </a:rPr>
              <a:t>“Lauku partnerība ZIEMEĻGAUJA”</a:t>
            </a:r>
            <a:r>
              <a:rPr dirty="0">
                <a:latin typeface="Calibri" panose="020F0502020204030204" pitchFamily="34" charset="0"/>
                <a:ea typeface="Calibri" panose="020F0502020204030204" pitchFamily="34" charset="0"/>
                <a:cs typeface="Calibri" panose="020F0502020204030204" pitchFamily="34" charset="0"/>
              </a:rPr>
              <a:t/>
            </a:r>
            <a:br>
              <a:rPr dirty="0">
                <a:latin typeface="Calibri" panose="020F0502020204030204" pitchFamily="34" charset="0"/>
                <a:ea typeface="Calibri" panose="020F0502020204030204" pitchFamily="34" charset="0"/>
                <a:cs typeface="Calibri" panose="020F0502020204030204" pitchFamily="34" charset="0"/>
              </a:rPr>
            </a:br>
            <a:r>
              <a:rPr dirty="0">
                <a:latin typeface="Calibri" panose="020F0502020204030204" pitchFamily="34" charset="0"/>
                <a:ea typeface="Calibri" panose="020F0502020204030204" pitchFamily="34" charset="0"/>
                <a:cs typeface="Calibri" panose="020F0502020204030204" pitchFamily="34" charset="0"/>
              </a:rPr>
              <a:t/>
            </a:r>
            <a:br>
              <a:rPr dirty="0">
                <a:latin typeface="Calibri" panose="020F0502020204030204" pitchFamily="34" charset="0"/>
                <a:ea typeface="Calibri" panose="020F0502020204030204" pitchFamily="34" charset="0"/>
                <a:cs typeface="Calibri" panose="020F0502020204030204" pitchFamily="34" charset="0"/>
              </a:rPr>
            </a:br>
            <a:r>
              <a:rPr lang="lv-LV" sz="4400" b="1" strike="noStrike" spc="-1" dirty="0">
                <a:solidFill>
                  <a:srgbClr val="191919"/>
                </a:solidFill>
                <a:latin typeface="Calibri" panose="020F0502020204030204" pitchFamily="34" charset="0"/>
                <a:ea typeface="Calibri" panose="020F0502020204030204" pitchFamily="34" charset="0"/>
                <a:cs typeface="Calibri" panose="020F0502020204030204" pitchFamily="34" charset="0"/>
              </a:rPr>
              <a:t>LEADER 2. kārta</a:t>
            </a:r>
            <a:r>
              <a:rPr dirty="0">
                <a:latin typeface="Calibri" panose="020F0502020204030204" pitchFamily="34" charset="0"/>
                <a:ea typeface="Calibri" panose="020F0502020204030204" pitchFamily="34" charset="0"/>
                <a:cs typeface="Calibri" panose="020F0502020204030204" pitchFamily="34" charset="0"/>
              </a:rPr>
              <a:t/>
            </a:r>
            <a:br>
              <a:rPr dirty="0">
                <a:latin typeface="Calibri" panose="020F0502020204030204" pitchFamily="34" charset="0"/>
                <a:ea typeface="Calibri" panose="020F0502020204030204" pitchFamily="34" charset="0"/>
                <a:cs typeface="Calibri" panose="020F0502020204030204" pitchFamily="34" charset="0"/>
              </a:rPr>
            </a:br>
            <a:r>
              <a:rPr lang="lv-LV" sz="3600" b="1" strike="noStrike" spc="-1" dirty="0">
                <a:solidFill>
                  <a:srgbClr val="191919"/>
                </a:solidFill>
                <a:latin typeface="Calibri" panose="020F0502020204030204" pitchFamily="34" charset="0"/>
                <a:ea typeface="Calibri" panose="020F0502020204030204" pitchFamily="34" charset="0"/>
                <a:cs typeface="Calibri" panose="020F0502020204030204" pitchFamily="34" charset="0"/>
              </a:rPr>
              <a:t>Informatīvie semināri </a:t>
            </a:r>
            <a:r>
              <a:rPr lang="lv-LV" sz="4400" b="1" strike="noStrike" spc="-1" dirty="0">
                <a:solidFill>
                  <a:srgbClr val="191919"/>
                </a:solidFill>
                <a:latin typeface="Calibri" panose="020F0502020204030204" pitchFamily="34" charset="0"/>
                <a:ea typeface="Calibri" panose="020F0502020204030204" pitchFamily="34" charset="0"/>
                <a:cs typeface="Calibri" panose="020F0502020204030204" pitchFamily="34" charset="0"/>
              </a:rPr>
              <a:t> </a:t>
            </a:r>
            <a:r>
              <a:rPr dirty="0">
                <a:latin typeface="Calibri" panose="020F0502020204030204" pitchFamily="34" charset="0"/>
                <a:ea typeface="Calibri" panose="020F0502020204030204" pitchFamily="34" charset="0"/>
                <a:cs typeface="Calibri" panose="020F0502020204030204" pitchFamily="34" charset="0"/>
              </a:rPr>
              <a:t/>
            </a:r>
            <a:br>
              <a:rPr dirty="0">
                <a:latin typeface="Calibri" panose="020F0502020204030204" pitchFamily="34" charset="0"/>
                <a:ea typeface="Calibri" panose="020F0502020204030204" pitchFamily="34" charset="0"/>
                <a:cs typeface="Calibri" panose="020F0502020204030204" pitchFamily="34" charset="0"/>
              </a:rPr>
            </a:br>
            <a:r>
              <a:rPr lang="lv-LV" sz="3600" b="1" strike="noStrike" spc="-1" dirty="0">
                <a:solidFill>
                  <a:srgbClr val="191919"/>
                </a:solidFill>
                <a:latin typeface="Calibri" panose="020F0502020204030204" pitchFamily="34" charset="0"/>
                <a:ea typeface="Calibri" panose="020F0502020204030204" pitchFamily="34" charset="0"/>
                <a:cs typeface="Calibri" panose="020F0502020204030204" pitchFamily="34" charset="0"/>
              </a:rPr>
              <a:t>2024. gada maijā</a:t>
            </a:r>
            <a:endParaRPr lang="en-GB" sz="3600" b="0"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pic>
        <p:nvPicPr>
          <p:cNvPr id="671" name="Google Shape;1745;p1"/>
          <p:cNvPicPr/>
          <p:nvPr/>
        </p:nvPicPr>
        <p:blipFill>
          <a:blip r:embed="rId2" cstate="print"/>
          <a:srcRect l="-68" t="-178" r="-68" b="-178"/>
          <a:stretch/>
        </p:blipFill>
        <p:spPr>
          <a:xfrm>
            <a:off x="7825680" y="4556520"/>
            <a:ext cx="2670480" cy="739440"/>
          </a:xfrm>
          <a:prstGeom prst="rect">
            <a:avLst/>
          </a:prstGeom>
          <a:ln w="0">
            <a:noFill/>
          </a:ln>
        </p:spPr>
      </p:pic>
      <p:pic>
        <p:nvPicPr>
          <p:cNvPr id="672" name="Picture 3" descr="https://lh3.googleusercontent.com/dqQ7wU9af-QT58dhE8rHk2KrTmuos9XoQpQ8PKxyO_kpWnsLG4FjLXBZouIE-q9wBN__nnZRsSkNiNs63zPu_HPFL1Nyz2wdKqPLI336sU_0wbztFSt4G1OSCC5tN6hVFqusckGKv7JvqMRJC7EaTY5sVcmjVoHhh3WE80JdDr1taNZ4q8B6aKuBlqGa"/>
          <p:cNvPicPr/>
          <p:nvPr/>
        </p:nvPicPr>
        <p:blipFill>
          <a:blip r:embed="rId3" cstate="print"/>
          <a:stretch/>
        </p:blipFill>
        <p:spPr>
          <a:xfrm>
            <a:off x="2184120" y="4572000"/>
            <a:ext cx="2811960" cy="609480"/>
          </a:xfrm>
          <a:prstGeom prst="rect">
            <a:avLst/>
          </a:prstGeom>
          <a:ln w="9525">
            <a:noFill/>
          </a:ln>
        </p:spPr>
      </p:pic>
      <p:pic>
        <p:nvPicPr>
          <p:cNvPr id="673" name="Picture 4" descr="https://lh4.googleusercontent.com/c_9GWPw7pSdjZdneuwfms6es6f4qISmDb6tiBW8_WXvzkV6lx48Qw_EKSizneZCWcKw9gDUUXIVE4Fl3Przf8i79Y4ysAzZJ62-3S1UwKYhMHyLansWmhD4cna8OyQoU4KijtpNk3MEKDVvhZc-H4DmFmfbe0yDo5N9UFaCcPQaTZCxSRWqZYXoAV6RF"/>
          <p:cNvPicPr/>
          <p:nvPr/>
        </p:nvPicPr>
        <p:blipFill>
          <a:blip r:embed="rId4" cstate="print"/>
          <a:stretch/>
        </p:blipFill>
        <p:spPr>
          <a:xfrm>
            <a:off x="5263560" y="4263840"/>
            <a:ext cx="809280" cy="1037880"/>
          </a:xfrm>
          <a:prstGeom prst="rect">
            <a:avLst/>
          </a:prstGeom>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 name="PlaceHolder 1"/>
          <p:cNvSpPr>
            <a:spLocks noGrp="1"/>
          </p:cNvSpPr>
          <p:nvPr>
            <p:ph type="title"/>
          </p:nvPr>
        </p:nvSpPr>
        <p:spPr>
          <a:xfrm>
            <a:off x="838080" y="365040"/>
            <a:ext cx="10515240" cy="1369800"/>
          </a:xfrm>
          <a:prstGeom prst="rect">
            <a:avLst/>
          </a:prstGeom>
          <a:noFill/>
          <a:ln w="0">
            <a:noFill/>
          </a:ln>
        </p:spPr>
        <p:txBody>
          <a:bodyPr anchor="ctr">
            <a:noAutofit/>
          </a:bodyPr>
          <a:lstStyle/>
          <a:p>
            <a:pPr algn="ctr">
              <a:lnSpc>
                <a:spcPct val="90000"/>
              </a:lnSpc>
              <a:buNone/>
            </a:pPr>
            <a:r>
              <a:rPr lang="lv-LV" sz="3200" b="1" strike="noStrike" spc="-1">
                <a:solidFill>
                  <a:srgbClr val="191919"/>
                </a:solidFill>
                <a:latin typeface="Calibri"/>
                <a:ea typeface="Playfair Display"/>
              </a:rPr>
              <a:t>Rīcība 2.2. Aprīkojuma un inventāra iegāde sabiedrisko aktivitāšu īstenošanai</a:t>
            </a:r>
            <a:endParaRPr lang="en-GB" sz="3200" b="0" strike="noStrike" spc="-1">
              <a:solidFill>
                <a:srgbClr val="000000"/>
              </a:solidFill>
              <a:latin typeface="Arial"/>
            </a:endParaRPr>
          </a:p>
        </p:txBody>
      </p:sp>
      <p:sp>
        <p:nvSpPr>
          <p:cNvPr id="692" name="PlaceHolder 2"/>
          <p:cNvSpPr>
            <a:spLocks noGrp="1"/>
          </p:cNvSpPr>
          <p:nvPr>
            <p:ph/>
          </p:nvPr>
        </p:nvSpPr>
        <p:spPr>
          <a:xfrm>
            <a:off x="1218240" y="2173320"/>
            <a:ext cx="10515240" cy="3706560"/>
          </a:xfrm>
          <a:prstGeom prst="rect">
            <a:avLst/>
          </a:prstGeom>
          <a:noFill/>
          <a:ln w="0">
            <a:noFill/>
          </a:ln>
        </p:spPr>
        <p:txBody>
          <a:bodyPr anchor="t">
            <a:noAutofit/>
          </a:bodyPr>
          <a:lstStyle/>
          <a:p>
            <a:pPr marL="457200" indent="-330120">
              <a:lnSpc>
                <a:spcPct val="100000"/>
              </a:lnSpc>
              <a:buClr>
                <a:srgbClr val="191919"/>
              </a:buClr>
              <a:buFont typeface="Amiko"/>
              <a:buChar char="●"/>
            </a:pPr>
            <a:r>
              <a:rPr lang="lv-LV" sz="2400" b="0" strike="noStrike" spc="-1">
                <a:solidFill>
                  <a:srgbClr val="191919"/>
                </a:solidFill>
                <a:latin typeface="Amiko"/>
                <a:ea typeface="Amiko"/>
              </a:rPr>
              <a:t>Telpu un ārvides iekārtošana un aprīkošana ar inventāru sabiedrisko aktivitāšu un brīvā laika pavadīšanas nodarbībām; </a:t>
            </a:r>
            <a:endParaRPr lang="en-GB" sz="2400" b="0" strike="noStrike" spc="-1">
              <a:solidFill>
                <a:srgbClr val="000000"/>
              </a:solidFill>
              <a:latin typeface="Arial"/>
            </a:endParaRPr>
          </a:p>
          <a:p>
            <a:pPr marL="457200" indent="-330120">
              <a:lnSpc>
                <a:spcPct val="100000"/>
              </a:lnSpc>
              <a:buNone/>
              <a:tabLst>
                <a:tab pos="0" algn="l"/>
              </a:tabLst>
            </a:pPr>
            <a:r>
              <a:rPr lang="lv-LV" sz="2400" b="0" strike="noStrike" spc="-1">
                <a:solidFill>
                  <a:srgbClr val="191919"/>
                </a:solidFill>
                <a:latin typeface="Amiko"/>
                <a:ea typeface="Amiko"/>
              </a:rPr>
              <a:t> </a:t>
            </a:r>
            <a:endParaRPr lang="en-GB" sz="2400" b="0" strike="noStrike" spc="-1">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a:solidFill>
                  <a:srgbClr val="191919"/>
                </a:solidFill>
                <a:latin typeface="Amiko"/>
                <a:ea typeface="Amiko"/>
              </a:rPr>
              <a:t>Inventāra iegāde dažādiem sporta veidiem;</a:t>
            </a:r>
            <a:endParaRPr lang="en-GB" sz="2400" b="0" strike="noStrike" spc="-1">
              <a:solidFill>
                <a:srgbClr val="000000"/>
              </a:solidFill>
              <a:latin typeface="Arial"/>
            </a:endParaRPr>
          </a:p>
          <a:p>
            <a:pPr>
              <a:lnSpc>
                <a:spcPct val="100000"/>
              </a:lnSpc>
              <a:buNone/>
              <a:tabLst>
                <a:tab pos="0" algn="l"/>
              </a:tabLst>
            </a:pPr>
            <a:endParaRPr lang="en-GB" sz="2400" b="0" strike="noStrike" spc="-1">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a:solidFill>
                  <a:srgbClr val="191919"/>
                </a:solidFill>
                <a:latin typeface="Amiko"/>
                <a:ea typeface="Amiko"/>
              </a:rPr>
              <a:t>Tautas tērpu iegāde pašdarbības kolektīviem;</a:t>
            </a:r>
            <a:endParaRPr lang="en-GB" sz="2400" b="0" strike="noStrike" spc="-1">
              <a:solidFill>
                <a:srgbClr val="000000"/>
              </a:solidFill>
              <a:latin typeface="Arial"/>
            </a:endParaRPr>
          </a:p>
          <a:p>
            <a:pPr>
              <a:lnSpc>
                <a:spcPct val="100000"/>
              </a:lnSpc>
              <a:buNone/>
              <a:tabLst>
                <a:tab pos="0" algn="l"/>
              </a:tabLst>
            </a:pPr>
            <a:endParaRPr lang="en-GB" sz="2400" b="0" strike="noStrike" spc="-1">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a:solidFill>
                  <a:srgbClr val="191919"/>
                </a:solidFill>
                <a:latin typeface="Amiko"/>
                <a:ea typeface="Amiko"/>
              </a:rPr>
              <a:t>Digitālie risinājumi (piemēram, spēļu vai ekspozīciju digitalizācija u.tml.)</a:t>
            </a:r>
            <a:endParaRPr lang="en-GB" sz="2400" b="0" strike="noStrike" spc="-1">
              <a:solidFill>
                <a:srgbClr val="000000"/>
              </a:solidFill>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 name="PlaceHolder 1"/>
          <p:cNvSpPr>
            <a:spLocks noGrp="1"/>
          </p:cNvSpPr>
          <p:nvPr>
            <p:ph type="title"/>
          </p:nvPr>
        </p:nvSpPr>
        <p:spPr>
          <a:xfrm>
            <a:off x="838080" y="365040"/>
            <a:ext cx="10515240" cy="1369800"/>
          </a:xfrm>
          <a:prstGeom prst="rect">
            <a:avLst/>
          </a:prstGeom>
          <a:noFill/>
          <a:ln w="0">
            <a:noFill/>
          </a:ln>
        </p:spPr>
        <p:txBody>
          <a:bodyPr anchor="ctr">
            <a:noAutofit/>
          </a:bodyPr>
          <a:lstStyle/>
          <a:p>
            <a:pPr algn="ctr">
              <a:lnSpc>
                <a:spcPct val="90000"/>
              </a:lnSpc>
              <a:buNone/>
            </a:pPr>
            <a:r>
              <a:rPr lang="lv-LV" sz="3600" b="1" strike="noStrike" spc="-1">
                <a:solidFill>
                  <a:srgbClr val="191919"/>
                </a:solidFill>
                <a:latin typeface="Calibri"/>
                <a:ea typeface="Playfair Display"/>
              </a:rPr>
              <a:t>Rīcība 2.3. Vietējo kopienu iniciatīvas</a:t>
            </a:r>
            <a:endParaRPr lang="en-GB" sz="3600" b="0" strike="noStrike" spc="-1">
              <a:solidFill>
                <a:srgbClr val="000000"/>
              </a:solidFill>
              <a:latin typeface="Arial"/>
            </a:endParaRPr>
          </a:p>
        </p:txBody>
      </p:sp>
      <p:sp>
        <p:nvSpPr>
          <p:cNvPr id="694" name="PlaceHolder 2"/>
          <p:cNvSpPr>
            <a:spLocks noGrp="1"/>
          </p:cNvSpPr>
          <p:nvPr>
            <p:ph/>
          </p:nvPr>
        </p:nvSpPr>
        <p:spPr>
          <a:xfrm>
            <a:off x="1218240" y="2007000"/>
            <a:ext cx="10515240" cy="3872880"/>
          </a:xfrm>
          <a:prstGeom prst="rect">
            <a:avLst/>
          </a:prstGeom>
          <a:noFill/>
          <a:ln w="0">
            <a:noFill/>
          </a:ln>
        </p:spPr>
        <p:txBody>
          <a:bodyPr anchor="t">
            <a:noAutofit/>
          </a:bodyPr>
          <a:lstStyle/>
          <a:p>
            <a:pPr marL="457200" indent="-330120">
              <a:lnSpc>
                <a:spcPct val="100000"/>
              </a:lnSpc>
              <a:buClr>
                <a:srgbClr val="191919"/>
              </a:buClr>
              <a:buFont typeface="Amiko"/>
              <a:buChar char="●"/>
            </a:pPr>
            <a:r>
              <a:rPr lang="lv-LV" sz="2400" b="0" strike="noStrike" spc="-1">
                <a:solidFill>
                  <a:srgbClr val="191919"/>
                </a:solidFill>
                <a:latin typeface="Amiko"/>
                <a:ea typeface="Amiko"/>
              </a:rPr>
              <a:t>Dažāda veida mācību, mūžizglītības pasākumu un izglītojošu nometņu organizēšana; </a:t>
            </a:r>
            <a:endParaRPr lang="en-GB" sz="2400" b="0" strike="noStrike" spc="-1">
              <a:solidFill>
                <a:srgbClr val="000000"/>
              </a:solidFill>
              <a:latin typeface="Arial"/>
            </a:endParaRPr>
          </a:p>
          <a:p>
            <a:pPr>
              <a:lnSpc>
                <a:spcPct val="100000"/>
              </a:lnSpc>
              <a:buNone/>
            </a:pP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400" b="0" strike="noStrike" spc="-1">
                <a:solidFill>
                  <a:srgbClr val="191919"/>
                </a:solidFill>
                <a:latin typeface="Amiko"/>
                <a:ea typeface="Amiko"/>
              </a:rPr>
              <a:t>Jauniešu iniciatīvas;</a:t>
            </a:r>
            <a:endParaRPr lang="en-GB" sz="2400" b="0" strike="noStrike" spc="-1">
              <a:solidFill>
                <a:srgbClr val="000000"/>
              </a:solidFill>
              <a:latin typeface="Arial"/>
            </a:endParaRPr>
          </a:p>
          <a:p>
            <a:pPr>
              <a:lnSpc>
                <a:spcPct val="100000"/>
              </a:lnSpc>
              <a:buNone/>
            </a:pP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400" b="0" strike="noStrike" spc="-1">
                <a:solidFill>
                  <a:srgbClr val="191919"/>
                </a:solidFill>
                <a:latin typeface="Amiko"/>
                <a:ea typeface="Amiko"/>
              </a:rPr>
              <a:t>Viedo ciemu iniciatīvas</a:t>
            </a:r>
            <a:endParaRPr lang="en-GB" sz="2400" b="0" strike="noStrike" spc="-1">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 name="PlaceHolder 1"/>
          <p:cNvSpPr>
            <a:spLocks noGrp="1"/>
          </p:cNvSpPr>
          <p:nvPr>
            <p:ph type="title"/>
          </p:nvPr>
        </p:nvSpPr>
        <p:spPr>
          <a:xfrm>
            <a:off x="838080" y="365040"/>
            <a:ext cx="10515240" cy="845640"/>
          </a:xfrm>
          <a:prstGeom prst="rect">
            <a:avLst/>
          </a:prstGeom>
          <a:noFill/>
          <a:ln w="0">
            <a:noFill/>
          </a:ln>
        </p:spPr>
        <p:txBody>
          <a:bodyPr anchor="ctr">
            <a:noAutofit/>
          </a:bodyPr>
          <a:lstStyle/>
          <a:p>
            <a:pPr algn="ctr">
              <a:lnSpc>
                <a:spcPct val="90000"/>
              </a:lnSpc>
              <a:buNone/>
            </a:pPr>
            <a:r>
              <a:rPr lang="lv-LV" sz="3600" b="1" strike="noStrike" spc="-1">
                <a:solidFill>
                  <a:srgbClr val="191919"/>
                </a:solidFill>
                <a:latin typeface="Calibri"/>
                <a:ea typeface="Playfair Display"/>
              </a:rPr>
              <a:t>Attiecināmās izmaksas </a:t>
            </a:r>
            <a:r>
              <a:rPr lang="lv-LV" sz="2800" b="1" strike="noStrike" spc="-1">
                <a:solidFill>
                  <a:srgbClr val="191919"/>
                </a:solidFill>
                <a:latin typeface="Calibri"/>
                <a:ea typeface="Playfair Display"/>
              </a:rPr>
              <a:t>(MK 580 noteikumu 35. – 39. p.)</a:t>
            </a:r>
            <a:endParaRPr lang="en-GB" sz="2800" b="0" strike="noStrike" spc="-1">
              <a:solidFill>
                <a:srgbClr val="000000"/>
              </a:solidFill>
              <a:latin typeface="Arial"/>
            </a:endParaRPr>
          </a:p>
        </p:txBody>
      </p:sp>
      <p:sp>
        <p:nvSpPr>
          <p:cNvPr id="696" name="PlaceHolder 2"/>
          <p:cNvSpPr>
            <a:spLocks noGrp="1"/>
          </p:cNvSpPr>
          <p:nvPr>
            <p:ph/>
          </p:nvPr>
        </p:nvSpPr>
        <p:spPr>
          <a:xfrm>
            <a:off x="1253880" y="1342080"/>
            <a:ext cx="10515240" cy="4726080"/>
          </a:xfrm>
          <a:prstGeom prst="rect">
            <a:avLst/>
          </a:prstGeom>
          <a:noFill/>
          <a:ln w="0">
            <a:noFill/>
          </a:ln>
        </p:spPr>
        <p:txBody>
          <a:bodyPr anchor="t">
            <a:noAutofit/>
          </a:bodyPr>
          <a:lstStyle/>
          <a:p>
            <a:pPr marL="457200" indent="-330120">
              <a:lnSpc>
                <a:spcPct val="100000"/>
              </a:lnSpc>
              <a:buClr>
                <a:srgbClr val="191919"/>
              </a:buClr>
              <a:buFont typeface="Arial"/>
              <a:buChar char="•"/>
            </a:pPr>
            <a:r>
              <a:rPr lang="lv-LV" sz="2400" b="0" strike="noStrike" spc="-1">
                <a:solidFill>
                  <a:srgbClr val="191919"/>
                </a:solidFill>
                <a:latin typeface="Calibri"/>
                <a:ea typeface="Amiko"/>
              </a:rPr>
              <a:t>Jaunu pamatlīdzekļu un programmnodrošinājuma iegādes un uzstādīšanas izmaksas; </a:t>
            </a:r>
            <a:endParaRPr lang="en-GB" sz="2400" b="0" strike="noStrike" spc="-1">
              <a:solidFill>
                <a:srgbClr val="000000"/>
              </a:solidFill>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Amiko"/>
              </a:rPr>
              <a:t>Jaunas būvniecības, būves pārbūves, ierīkošanas, novietošanas, atjaunošanas, restaurācijas izmaksas (līgumi ar trešajām personām);</a:t>
            </a:r>
            <a:endParaRPr lang="en-GB" sz="2400" b="0" strike="noStrike" spc="-1">
              <a:solidFill>
                <a:srgbClr val="000000"/>
              </a:solidFill>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Amiko"/>
              </a:rPr>
              <a:t>Būvmateriālu iegādes izmaksas;</a:t>
            </a:r>
            <a:endParaRPr lang="en-GB" sz="2400" b="0" strike="noStrike" spc="-1">
              <a:solidFill>
                <a:srgbClr val="000000"/>
              </a:solidFill>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Amiko"/>
              </a:rPr>
              <a:t>Publiskās ārtelpas atsevišķu labiekārtojuma elementu būvniecības izmaksas, kuru būvdarbiem nav vajadzīga būvniecības ieceres dokumentācija; </a:t>
            </a:r>
            <a:endParaRPr lang="en-GB" sz="2400" b="0" strike="noStrike" spc="-1">
              <a:solidFill>
                <a:srgbClr val="000000"/>
              </a:solidFill>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Amiko"/>
              </a:rPr>
              <a:t>Mācību izmaksas, ja projektu īsteno biedrība vai nodibinājums un piedalās vismaz 10 dalībnieku (36.p.!);</a:t>
            </a:r>
            <a:endParaRPr lang="en-GB" sz="2400" b="0" strike="noStrike" spc="-1">
              <a:solidFill>
                <a:srgbClr val="000000"/>
              </a:solidFill>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Amiko"/>
              </a:rPr>
              <a:t>Ar sabiedriskajām attiecībām saistītās izmaksas (35.6.p.!); </a:t>
            </a:r>
            <a:endParaRPr lang="en-GB" sz="2400" b="0" strike="noStrike" spc="-1">
              <a:solidFill>
                <a:srgbClr val="000000"/>
              </a:solidFill>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Amiko"/>
              </a:rPr>
              <a:t>Projekta iesnieguma sagatavošanas izmaksas un vispārējās izmaksas saskaņā ar ZM vienotās likmes aprēķina metodiku</a:t>
            </a:r>
            <a:endParaRPr lang="en-GB" sz="2400" b="0" strike="noStrike" spc="-1">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PlaceHolder 1"/>
          <p:cNvSpPr>
            <a:spLocks noGrp="1"/>
          </p:cNvSpPr>
          <p:nvPr>
            <p:ph type="title"/>
          </p:nvPr>
        </p:nvSpPr>
        <p:spPr>
          <a:xfrm>
            <a:off x="838080" y="365040"/>
            <a:ext cx="10515240" cy="1369800"/>
          </a:xfrm>
          <a:prstGeom prst="rect">
            <a:avLst/>
          </a:prstGeom>
          <a:noFill/>
          <a:ln w="0">
            <a:noFill/>
          </a:ln>
        </p:spPr>
        <p:txBody>
          <a:bodyPr anchor="ctr">
            <a:noAutofit/>
          </a:bodyPr>
          <a:lstStyle/>
          <a:p>
            <a:pPr algn="ctr">
              <a:lnSpc>
                <a:spcPct val="90000"/>
              </a:lnSpc>
              <a:buNone/>
              <a:tabLst>
                <a:tab pos="0" algn="l"/>
              </a:tabLst>
            </a:pPr>
            <a:r>
              <a:rPr lang="en-US" sz="4000" b="1" strike="noStrike" spc="-1">
                <a:solidFill>
                  <a:srgbClr val="191919"/>
                </a:solidFill>
                <a:latin typeface="Calibri"/>
                <a:ea typeface="Playfair Display"/>
              </a:rPr>
              <a:t>Nea</a:t>
            </a:r>
            <a:r>
              <a:rPr lang="lv-LV" sz="4000" b="1" strike="noStrike" spc="-1">
                <a:solidFill>
                  <a:srgbClr val="191919"/>
                </a:solidFill>
                <a:latin typeface="Calibri"/>
                <a:ea typeface="Playfair Display"/>
              </a:rPr>
              <a:t>ttiecināmās izmaksas</a:t>
            </a:r>
            <a:endParaRPr lang="en-GB" sz="4000" b="0" strike="noStrike" spc="-1">
              <a:solidFill>
                <a:srgbClr val="000000"/>
              </a:solidFill>
              <a:latin typeface="Arial"/>
            </a:endParaRPr>
          </a:p>
        </p:txBody>
      </p:sp>
      <p:sp>
        <p:nvSpPr>
          <p:cNvPr id="698" name="PlaceHolder 2"/>
          <p:cNvSpPr>
            <a:spLocks noGrp="1"/>
          </p:cNvSpPr>
          <p:nvPr>
            <p:ph/>
          </p:nvPr>
        </p:nvSpPr>
        <p:spPr>
          <a:xfrm>
            <a:off x="1306440" y="1959480"/>
            <a:ext cx="8834760" cy="4217040"/>
          </a:xfrm>
          <a:prstGeom prst="rect">
            <a:avLst/>
          </a:prstGeom>
          <a:noFill/>
          <a:ln w="0">
            <a:noFill/>
          </a:ln>
        </p:spPr>
        <p:txBody>
          <a:bodyPr anchor="t">
            <a:noAutofit/>
          </a:bodyPr>
          <a:lstStyle/>
          <a:p>
            <a:pPr marL="127080">
              <a:lnSpc>
                <a:spcPct val="100000"/>
              </a:lnSpc>
              <a:buNone/>
              <a:tabLst>
                <a:tab pos="0" algn="l"/>
              </a:tabLst>
            </a:pPr>
            <a:r>
              <a:rPr lang="en-US" sz="2400" b="0" strike="noStrike" spc="-1">
                <a:solidFill>
                  <a:srgbClr val="191919"/>
                </a:solidFill>
                <a:latin typeface="Amiko"/>
                <a:ea typeface="Amiko"/>
              </a:rPr>
              <a:t>MK</a:t>
            </a:r>
            <a:r>
              <a:rPr lang="lv-LV" sz="2400" b="0" strike="noStrike" spc="-1">
                <a:solidFill>
                  <a:srgbClr val="191919"/>
                </a:solidFill>
                <a:latin typeface="Amiko"/>
                <a:ea typeface="Amiko"/>
              </a:rPr>
              <a:t> </a:t>
            </a:r>
            <a:r>
              <a:rPr lang="en-US" sz="2400" b="0" strike="noStrike" spc="-1">
                <a:solidFill>
                  <a:srgbClr val="191919"/>
                </a:solidFill>
                <a:latin typeface="Amiko"/>
                <a:ea typeface="Amiko"/>
              </a:rPr>
              <a:t>580 noteikumu 42.</a:t>
            </a:r>
            <a:r>
              <a:rPr lang="lv-LV" sz="2400" b="0" strike="noStrike" spc="-1">
                <a:solidFill>
                  <a:srgbClr val="191919"/>
                </a:solidFill>
                <a:latin typeface="Amiko"/>
                <a:ea typeface="Amiko"/>
              </a:rPr>
              <a:t> </a:t>
            </a:r>
            <a:r>
              <a:rPr lang="en-US" sz="2400" b="0" strike="noStrike" spc="-1">
                <a:solidFill>
                  <a:srgbClr val="191919"/>
                </a:solidFill>
                <a:latin typeface="Amiko"/>
                <a:ea typeface="Amiko"/>
              </a:rPr>
              <a:t>punkts</a:t>
            </a:r>
            <a:endParaRPr lang="en-GB" sz="2400" b="0" strike="noStrike" spc="-1">
              <a:solidFill>
                <a:srgbClr val="000000"/>
              </a:solidFill>
              <a:latin typeface="Arial"/>
            </a:endParaRPr>
          </a:p>
          <a:p>
            <a:pPr marL="127080" algn="just">
              <a:lnSpc>
                <a:spcPct val="100000"/>
              </a:lnSpc>
              <a:buNone/>
              <a:tabLst>
                <a:tab pos="0" algn="l"/>
              </a:tabLst>
            </a:pPr>
            <a:endParaRPr lang="en-GB" sz="2400" b="0" strike="noStrike" spc="-1">
              <a:solidFill>
                <a:srgbClr val="000000"/>
              </a:solidFill>
              <a:latin typeface="Arial"/>
            </a:endParaRPr>
          </a:p>
          <a:p>
            <a:pPr marL="127080">
              <a:lnSpc>
                <a:spcPct val="100000"/>
              </a:lnSpc>
              <a:buNone/>
              <a:tabLst>
                <a:tab pos="0" algn="l"/>
              </a:tabLst>
            </a:pPr>
            <a:endParaRPr lang="en-GB" sz="2400" b="0" strike="noStrike" spc="-1">
              <a:solidFill>
                <a:srgbClr val="000000"/>
              </a:solidFill>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 name="PlaceHolder 1"/>
          <p:cNvSpPr>
            <a:spLocks noGrp="1"/>
          </p:cNvSpPr>
          <p:nvPr>
            <p:ph type="title"/>
          </p:nvPr>
        </p:nvSpPr>
        <p:spPr>
          <a:xfrm>
            <a:off x="838080" y="365040"/>
            <a:ext cx="10515240" cy="988200"/>
          </a:xfrm>
          <a:prstGeom prst="rect">
            <a:avLst/>
          </a:prstGeom>
          <a:noFill/>
          <a:ln w="0">
            <a:noFill/>
          </a:ln>
        </p:spPr>
        <p:txBody>
          <a:bodyPr anchor="ctr">
            <a:noAutofit/>
          </a:bodyPr>
          <a:lstStyle/>
          <a:p>
            <a:pPr algn="ctr">
              <a:lnSpc>
                <a:spcPct val="90000"/>
              </a:lnSpc>
              <a:buNone/>
            </a:pPr>
            <a:r>
              <a:rPr lang="lv-LV" sz="3600" b="1" strike="noStrike" spc="-1">
                <a:solidFill>
                  <a:srgbClr val="191919"/>
                </a:solidFill>
                <a:latin typeface="Calibri"/>
                <a:ea typeface="Playfair Display"/>
              </a:rPr>
              <a:t>“Jauniešu iniciatīva”</a:t>
            </a:r>
            <a:endParaRPr lang="en-GB" sz="3600" b="0" strike="noStrike" spc="-1">
              <a:solidFill>
                <a:srgbClr val="000000"/>
              </a:solidFill>
              <a:latin typeface="Arial"/>
            </a:endParaRPr>
          </a:p>
        </p:txBody>
      </p:sp>
      <p:sp>
        <p:nvSpPr>
          <p:cNvPr id="700" name="PlaceHolder 2"/>
          <p:cNvSpPr>
            <a:spLocks noGrp="1"/>
          </p:cNvSpPr>
          <p:nvPr>
            <p:ph/>
          </p:nvPr>
        </p:nvSpPr>
        <p:spPr>
          <a:xfrm>
            <a:off x="926280" y="1211400"/>
            <a:ext cx="10271880" cy="5153400"/>
          </a:xfrm>
          <a:prstGeom prst="rect">
            <a:avLst/>
          </a:prstGeom>
          <a:noFill/>
          <a:ln w="0">
            <a:noFill/>
          </a:ln>
        </p:spPr>
        <p:txBody>
          <a:bodyPr anchor="t">
            <a:noAutofit/>
          </a:bodyPr>
          <a:lstStyle/>
          <a:p>
            <a:pPr marL="457200" indent="-330120">
              <a:lnSpc>
                <a:spcPct val="100000"/>
              </a:lnSpc>
              <a:buClr>
                <a:srgbClr val="191919"/>
              </a:buClr>
              <a:buFont typeface="Arial"/>
              <a:buChar char="•"/>
            </a:pPr>
            <a:r>
              <a:rPr lang="lv-LV" sz="2000" b="1" strike="noStrike" spc="-1" dirty="0">
                <a:solidFill>
                  <a:srgbClr val="191919"/>
                </a:solidFill>
                <a:latin typeface="Calibri"/>
                <a:ea typeface="Amiko"/>
              </a:rPr>
              <a:t>Pretendents</a:t>
            </a:r>
            <a:r>
              <a:rPr lang="lv-LV" sz="2000" b="0" strike="noStrike" spc="-1" dirty="0">
                <a:solidFill>
                  <a:srgbClr val="191919"/>
                </a:solidFill>
                <a:latin typeface="Calibri"/>
                <a:ea typeface="Amiko"/>
              </a:rPr>
              <a:t> ir pašvaldība, jaunatnes organizācija, biedrība vai nodibinājums, kas VEIC (nevis tikai plāno veikt) darbu ar jaunatni un projektu izstrādā bērnu un jauniešu grupai vecumā no 7 līdz 25 gadiem; </a:t>
            </a:r>
            <a:endParaRPr lang="en-GB" sz="2000" b="0" strike="noStrike" spc="-1" dirty="0">
              <a:solidFill>
                <a:srgbClr val="000000"/>
              </a:solidFill>
              <a:latin typeface="Arial"/>
            </a:endParaRPr>
          </a:p>
          <a:p>
            <a:pPr marL="457200" indent="-330120">
              <a:lnSpc>
                <a:spcPct val="100000"/>
              </a:lnSpc>
              <a:buClr>
                <a:srgbClr val="191919"/>
              </a:buClr>
              <a:buFont typeface="Arial"/>
              <a:buChar char="•"/>
            </a:pPr>
            <a:r>
              <a:rPr lang="en-US" sz="2000" b="1" strike="noStrike" spc="-1" dirty="0" err="1">
                <a:solidFill>
                  <a:srgbClr val="191919"/>
                </a:solidFill>
                <a:latin typeface="Calibri"/>
                <a:ea typeface="Amiko"/>
              </a:rPr>
              <a:t>Atbalsts</a:t>
            </a:r>
            <a:r>
              <a:rPr lang="en-US" sz="2000" b="0" strike="noStrike" spc="-1" dirty="0">
                <a:solidFill>
                  <a:srgbClr val="191919"/>
                </a:solidFill>
                <a:latin typeface="Calibri"/>
                <a:ea typeface="Amiko"/>
              </a:rPr>
              <a:t> - </a:t>
            </a:r>
            <a:r>
              <a:rPr lang="lv-LV" sz="2000" b="0" strike="noStrike" spc="-1" dirty="0">
                <a:solidFill>
                  <a:srgbClr val="191919"/>
                </a:solidFill>
                <a:latin typeface="Calibri"/>
                <a:ea typeface="Amiko"/>
              </a:rPr>
              <a:t>jauniešu iniciatīvas, lai nodrošinātu iespēju iegūt dzīvei nepieciešamās prasmes, zināšanas un kompetences neformālās izglītības ceļā, kas ir īstenotas Latvijas lauku teritorijā (projekta ilgums līdz </a:t>
            </a:r>
            <a:r>
              <a:rPr lang="en-US" sz="2000" spc="-1" dirty="0">
                <a:solidFill>
                  <a:srgbClr val="191919"/>
                </a:solidFill>
                <a:latin typeface="Calibri"/>
                <a:ea typeface="Amiko"/>
              </a:rPr>
              <a:t>18</a:t>
            </a:r>
            <a:r>
              <a:rPr lang="lv-LV" sz="2000" b="0" strike="noStrike" spc="-1" dirty="0">
                <a:solidFill>
                  <a:srgbClr val="191919"/>
                </a:solidFill>
                <a:latin typeface="Calibri"/>
                <a:ea typeface="Amiko"/>
              </a:rPr>
              <a:t> </a:t>
            </a:r>
            <a:r>
              <a:rPr lang="lv-LV" sz="2000" b="0" strike="noStrike" spc="-1" dirty="0" err="1">
                <a:solidFill>
                  <a:srgbClr val="191919"/>
                </a:solidFill>
                <a:latin typeface="Calibri"/>
                <a:ea typeface="Amiko"/>
              </a:rPr>
              <a:t>mēn</a:t>
            </a:r>
            <a:r>
              <a:rPr lang="lv-LV" sz="2000" b="0" strike="noStrike" spc="-1" dirty="0">
                <a:solidFill>
                  <a:srgbClr val="191919"/>
                </a:solidFill>
                <a:latin typeface="Calibri"/>
                <a:ea typeface="Amiko"/>
              </a:rPr>
              <a:t>.)</a:t>
            </a:r>
            <a:r>
              <a:rPr lang="en-US" sz="2000" b="0" strike="noStrike" spc="-1" dirty="0">
                <a:solidFill>
                  <a:srgbClr val="191919"/>
                </a:solidFill>
                <a:latin typeface="Calibri"/>
                <a:ea typeface="Amiko"/>
              </a:rPr>
              <a:t>;</a:t>
            </a:r>
            <a:r>
              <a:rPr lang="lv-LV" sz="2000" b="0" strike="noStrike" spc="-1" dirty="0">
                <a:solidFill>
                  <a:srgbClr val="191919"/>
                </a:solidFill>
                <a:latin typeface="Calibri"/>
                <a:ea typeface="Amiko"/>
              </a:rPr>
              <a:t> </a:t>
            </a:r>
            <a:endParaRPr lang="en-GB" sz="2000" b="0" strike="noStrike" spc="-1" dirty="0">
              <a:solidFill>
                <a:srgbClr val="000000"/>
              </a:solidFill>
              <a:latin typeface="Arial"/>
            </a:endParaRPr>
          </a:p>
          <a:p>
            <a:pPr marL="457200" indent="-330120">
              <a:lnSpc>
                <a:spcPct val="100000"/>
              </a:lnSpc>
              <a:buClr>
                <a:srgbClr val="191919"/>
              </a:buClr>
              <a:buFont typeface="Arial"/>
              <a:buChar char="•"/>
            </a:pPr>
            <a:r>
              <a:rPr lang="lv-LV" sz="2000" b="0" strike="noStrike" spc="-1" dirty="0">
                <a:solidFill>
                  <a:srgbClr val="191919"/>
                </a:solidFill>
                <a:latin typeface="Calibri"/>
                <a:ea typeface="Amiko"/>
              </a:rPr>
              <a:t>Fiksētas summas maksājums – </a:t>
            </a:r>
            <a:r>
              <a:rPr lang="lv-LV" sz="2000" b="1" strike="noStrike" spc="-1" dirty="0">
                <a:solidFill>
                  <a:srgbClr val="191919"/>
                </a:solidFill>
                <a:latin typeface="Calibri"/>
                <a:ea typeface="Amiko"/>
              </a:rPr>
              <a:t>6000 EUR</a:t>
            </a:r>
            <a:r>
              <a:rPr lang="lv-LV" sz="2000" b="0" strike="noStrike" spc="-1" dirty="0">
                <a:solidFill>
                  <a:srgbClr val="191919"/>
                </a:solidFill>
                <a:latin typeface="Calibri"/>
                <a:ea typeface="Amiko"/>
              </a:rPr>
              <a:t>, a</a:t>
            </a:r>
            <a:r>
              <a:rPr lang="en-US" sz="2000" b="0" strike="noStrike" spc="-1" dirty="0" err="1">
                <a:solidFill>
                  <a:srgbClr val="191919"/>
                </a:solidFill>
                <a:latin typeface="Calibri"/>
                <a:ea typeface="Amiko"/>
              </a:rPr>
              <a:t>tbalsta</a:t>
            </a:r>
            <a:r>
              <a:rPr lang="en-US" sz="2000" b="0" strike="noStrike" spc="-1" dirty="0">
                <a:solidFill>
                  <a:srgbClr val="191919"/>
                </a:solidFill>
                <a:latin typeface="Calibri"/>
                <a:ea typeface="Amiko"/>
              </a:rPr>
              <a:t> </a:t>
            </a:r>
            <a:r>
              <a:rPr lang="en-US" sz="2000" b="0" strike="noStrike" spc="-1" dirty="0" err="1">
                <a:solidFill>
                  <a:srgbClr val="191919"/>
                </a:solidFill>
                <a:latin typeface="Calibri"/>
                <a:ea typeface="Amiko"/>
              </a:rPr>
              <a:t>intensitāte</a:t>
            </a:r>
            <a:r>
              <a:rPr lang="en-US" sz="2000" b="0" strike="noStrike" spc="-1" dirty="0">
                <a:solidFill>
                  <a:srgbClr val="191919"/>
                </a:solidFill>
                <a:latin typeface="Calibri"/>
                <a:ea typeface="Amiko"/>
              </a:rPr>
              <a:t> </a:t>
            </a:r>
            <a:r>
              <a:rPr lang="lv-LV" sz="2000" b="0" strike="noStrike" spc="-1" dirty="0">
                <a:solidFill>
                  <a:srgbClr val="191919"/>
                </a:solidFill>
                <a:latin typeface="Calibri"/>
                <a:ea typeface="Amiko"/>
              </a:rPr>
              <a:t>saskaņā ar SVVA stratēģiju – 100%; </a:t>
            </a:r>
            <a:endParaRPr lang="en-GB" sz="2000" b="0" strike="noStrike" spc="-1" dirty="0">
              <a:solidFill>
                <a:srgbClr val="000000"/>
              </a:solidFill>
              <a:latin typeface="Arial"/>
            </a:endParaRPr>
          </a:p>
          <a:p>
            <a:pPr marL="457200" indent="-330120">
              <a:lnSpc>
                <a:spcPct val="100000"/>
              </a:lnSpc>
              <a:buClr>
                <a:srgbClr val="191919"/>
              </a:buClr>
              <a:buFont typeface="Arial"/>
              <a:buChar char="•"/>
            </a:pPr>
            <a:r>
              <a:rPr lang="lv-LV" sz="2000" b="0" strike="noStrike" spc="-1" dirty="0">
                <a:solidFill>
                  <a:srgbClr val="191919"/>
                </a:solidFill>
                <a:latin typeface="Calibri"/>
                <a:ea typeface="Amiko"/>
              </a:rPr>
              <a:t>Attiecināmās izmaksas – saskaņā ar </a:t>
            </a:r>
            <a:r>
              <a:rPr lang="en-US" sz="2000" b="0" strike="noStrike" spc="-1" dirty="0">
                <a:solidFill>
                  <a:srgbClr val="191919"/>
                </a:solidFill>
                <a:latin typeface="Calibri"/>
                <a:ea typeface="Amiko"/>
              </a:rPr>
              <a:t>“</a:t>
            </a:r>
            <a:r>
              <a:rPr lang="en-US" sz="2000" b="0" strike="noStrike" spc="-1" dirty="0" err="1">
                <a:solidFill>
                  <a:srgbClr val="191919"/>
                </a:solidFill>
                <a:latin typeface="Calibri"/>
                <a:ea typeface="Amiko"/>
              </a:rPr>
              <a:t>Jauniešu</a:t>
            </a:r>
            <a:r>
              <a:rPr lang="en-US" sz="2000" b="0" strike="noStrike" spc="-1" dirty="0">
                <a:solidFill>
                  <a:srgbClr val="191919"/>
                </a:solidFill>
                <a:latin typeface="Calibri"/>
                <a:ea typeface="Amiko"/>
              </a:rPr>
              <a:t> </a:t>
            </a:r>
            <a:r>
              <a:rPr lang="en-US" sz="2000" b="0" strike="noStrike" spc="-1" dirty="0" err="1">
                <a:solidFill>
                  <a:srgbClr val="191919"/>
                </a:solidFill>
                <a:latin typeface="Calibri"/>
                <a:ea typeface="Amiko"/>
              </a:rPr>
              <a:t>iniciatīva</a:t>
            </a:r>
            <a:r>
              <a:rPr lang="en-US" sz="2000" b="0" strike="noStrike" spc="-1" dirty="0">
                <a:solidFill>
                  <a:srgbClr val="191919"/>
                </a:solidFill>
                <a:latin typeface="Calibri"/>
                <a:ea typeface="Amiko"/>
              </a:rPr>
              <a:t>” </a:t>
            </a:r>
            <a:r>
              <a:rPr lang="en-US" sz="2000" b="0" strike="noStrike" spc="-1" dirty="0" err="1">
                <a:solidFill>
                  <a:srgbClr val="191919"/>
                </a:solidFill>
                <a:latin typeface="Calibri"/>
                <a:ea typeface="Amiko"/>
              </a:rPr>
              <a:t>metodikas</a:t>
            </a:r>
            <a:r>
              <a:rPr lang="en-US" sz="2000" b="0" strike="noStrike" spc="-1" dirty="0">
                <a:solidFill>
                  <a:srgbClr val="191919"/>
                </a:solidFill>
                <a:latin typeface="Calibri"/>
                <a:ea typeface="Amiko"/>
              </a:rPr>
              <a:t> 11.2.p.</a:t>
            </a:r>
            <a:r>
              <a:rPr lang="lv-LV" sz="2000" b="0" strike="noStrike" spc="-1" dirty="0">
                <a:solidFill>
                  <a:srgbClr val="191919"/>
                </a:solidFill>
                <a:latin typeface="Calibri"/>
                <a:ea typeface="Amiko"/>
              </a:rPr>
              <a:t>; </a:t>
            </a:r>
            <a:endParaRPr lang="en-GB" sz="2000" b="0" strike="noStrike" spc="-1" dirty="0">
              <a:solidFill>
                <a:srgbClr val="000000"/>
              </a:solidFill>
              <a:latin typeface="Arial"/>
            </a:endParaRPr>
          </a:p>
          <a:p>
            <a:pPr marL="457200" indent="-330120">
              <a:lnSpc>
                <a:spcPct val="100000"/>
              </a:lnSpc>
              <a:buClr>
                <a:srgbClr val="191919"/>
              </a:buClr>
              <a:buFont typeface="Arial"/>
              <a:buChar char="•"/>
            </a:pPr>
            <a:r>
              <a:rPr lang="lv-LV" sz="2000" b="0" strike="noStrike" spc="-1" dirty="0">
                <a:solidFill>
                  <a:srgbClr val="191919"/>
                </a:solidFill>
                <a:latin typeface="Calibri"/>
                <a:ea typeface="Amiko"/>
              </a:rPr>
              <a:t>Darbības rezultāts ir īstenots jauniešu iniciatīvas projekts</a:t>
            </a:r>
            <a:r>
              <a:rPr lang="en-US" sz="2000" b="0" strike="noStrike" spc="-1" dirty="0">
                <a:solidFill>
                  <a:srgbClr val="191919"/>
                </a:solidFill>
                <a:latin typeface="Calibri"/>
                <a:ea typeface="Amiko"/>
              </a:rPr>
              <a:t> – </a:t>
            </a:r>
            <a:r>
              <a:rPr lang="en-US" sz="2000" b="0" strike="noStrike" spc="-1" dirty="0" err="1">
                <a:solidFill>
                  <a:srgbClr val="191919"/>
                </a:solidFill>
                <a:latin typeface="Calibri"/>
                <a:ea typeface="Amiko"/>
              </a:rPr>
              <a:t>pārbauda</a:t>
            </a:r>
            <a:r>
              <a:rPr lang="en-US" sz="2000" b="0" strike="noStrike" spc="-1" dirty="0">
                <a:solidFill>
                  <a:srgbClr val="191919"/>
                </a:solidFill>
                <a:latin typeface="Calibri"/>
                <a:ea typeface="Amiko"/>
              </a:rPr>
              <a:t> </a:t>
            </a:r>
            <a:r>
              <a:rPr lang="en-US" sz="2000" b="0" strike="noStrike" spc="-1" dirty="0" err="1">
                <a:solidFill>
                  <a:srgbClr val="191919"/>
                </a:solidFill>
                <a:latin typeface="Calibri"/>
                <a:ea typeface="Amiko"/>
              </a:rPr>
              <a:t>veiktās</a:t>
            </a:r>
            <a:r>
              <a:rPr lang="en-US" sz="2000" b="0" strike="noStrike" spc="-1" dirty="0">
                <a:solidFill>
                  <a:srgbClr val="191919"/>
                </a:solidFill>
                <a:latin typeface="Calibri"/>
                <a:ea typeface="Amiko"/>
              </a:rPr>
              <a:t> </a:t>
            </a:r>
            <a:r>
              <a:rPr lang="en-US" sz="2000" b="0" strike="noStrike" spc="-1" dirty="0" err="1">
                <a:solidFill>
                  <a:srgbClr val="191919"/>
                </a:solidFill>
                <a:latin typeface="Calibri"/>
                <a:ea typeface="Amiko"/>
              </a:rPr>
              <a:t>darbības</a:t>
            </a:r>
            <a:r>
              <a:rPr lang="en-US" sz="2000" b="0" strike="noStrike" spc="-1" dirty="0">
                <a:solidFill>
                  <a:srgbClr val="191919"/>
                </a:solidFill>
                <a:latin typeface="Calibri"/>
                <a:ea typeface="Amiko"/>
              </a:rPr>
              <a:t> (!)</a:t>
            </a:r>
            <a:r>
              <a:rPr lang="lv-LV" sz="2000" b="0" strike="noStrike" spc="-1" dirty="0">
                <a:solidFill>
                  <a:srgbClr val="191919"/>
                </a:solidFill>
                <a:latin typeface="Calibri"/>
                <a:ea typeface="Amiko"/>
              </a:rPr>
              <a:t>;</a:t>
            </a:r>
            <a:endParaRPr lang="en-GB" sz="2000" b="0" strike="noStrike" spc="-1" dirty="0">
              <a:solidFill>
                <a:srgbClr val="000000"/>
              </a:solidFill>
              <a:latin typeface="Arial"/>
            </a:endParaRPr>
          </a:p>
          <a:p>
            <a:pPr marL="457200" indent="-330120">
              <a:lnSpc>
                <a:spcPct val="100000"/>
              </a:lnSpc>
              <a:buClr>
                <a:srgbClr val="191919"/>
              </a:buClr>
              <a:buFont typeface="Arial"/>
              <a:buChar char="•"/>
            </a:pPr>
            <a:r>
              <a:rPr lang="lv-LV" sz="2000" b="0" strike="noStrike" spc="-1" dirty="0">
                <a:solidFill>
                  <a:srgbClr val="191919"/>
                </a:solidFill>
                <a:latin typeface="Calibri"/>
                <a:ea typeface="Amiko"/>
              </a:rPr>
              <a:t>Kad stājies spēkā LAD lēmums par projekta iesnieguma apstiprināšanu, atbalsta pretendents saņem 80% no kopēja atbalsta, gala maksājums 20% - pēc  projekta īstenošanas un sasniegto mērķu </a:t>
            </a:r>
            <a:r>
              <a:rPr lang="lv-LV" sz="2000" b="0" strike="noStrike" spc="-1" dirty="0" err="1">
                <a:solidFill>
                  <a:srgbClr val="191919"/>
                </a:solidFill>
                <a:latin typeface="Calibri"/>
                <a:ea typeface="Amiko"/>
              </a:rPr>
              <a:t>izvērtējuma</a:t>
            </a:r>
            <a:r>
              <a:rPr lang="lv-LV" sz="2000" b="0" strike="noStrike" spc="-1" dirty="0">
                <a:solidFill>
                  <a:srgbClr val="191919"/>
                </a:solidFill>
                <a:latin typeface="Amiko"/>
                <a:ea typeface="Amiko"/>
              </a:rPr>
              <a:t> </a:t>
            </a:r>
            <a:endParaRPr lang="en-GB" sz="2000" b="0" strike="noStrike" spc="-1" dirty="0">
              <a:solidFill>
                <a:srgbClr val="000000"/>
              </a:solidFill>
              <a:latin typeface="Arial"/>
            </a:endParaRPr>
          </a:p>
          <a:p>
            <a:pPr>
              <a:lnSpc>
                <a:spcPct val="100000"/>
              </a:lnSpc>
              <a:buNone/>
            </a:pPr>
            <a:endParaRPr lang="en-GB" sz="2400" b="0" strike="noStrike" spc="-1" dirty="0">
              <a:solidFill>
                <a:srgbClr val="000000"/>
              </a:solidFill>
              <a:latin typeface="Arial"/>
            </a:endParaRPr>
          </a:p>
          <a:p>
            <a:pPr>
              <a:lnSpc>
                <a:spcPct val="100000"/>
              </a:lnSpc>
              <a:buNone/>
            </a:pPr>
            <a:endParaRPr lang="en-GB" sz="2400" b="0" strike="noStrike" spc="-1" dirty="0">
              <a:solidFill>
                <a:srgbClr val="000000"/>
              </a:solidFill>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 name="PlaceHolder 1"/>
          <p:cNvSpPr>
            <a:spLocks noGrp="1"/>
          </p:cNvSpPr>
          <p:nvPr>
            <p:ph type="title"/>
          </p:nvPr>
        </p:nvSpPr>
        <p:spPr>
          <a:xfrm>
            <a:off x="838080" y="365040"/>
            <a:ext cx="10515240" cy="1325160"/>
          </a:xfrm>
          <a:prstGeom prst="rect">
            <a:avLst/>
          </a:prstGeom>
          <a:noFill/>
          <a:ln w="0">
            <a:noFill/>
          </a:ln>
        </p:spPr>
        <p:txBody>
          <a:bodyPr anchor="ctr">
            <a:noAutofit/>
          </a:bodyPr>
          <a:lstStyle/>
          <a:p>
            <a:pPr algn="ctr">
              <a:lnSpc>
                <a:spcPct val="90000"/>
              </a:lnSpc>
              <a:buNone/>
              <a:tabLst>
                <a:tab pos="0" algn="l"/>
              </a:tabLst>
            </a:pPr>
            <a:r>
              <a:rPr lang="lv-LV" sz="3200" b="1" strike="noStrike" spc="-1">
                <a:solidFill>
                  <a:srgbClr val="191919"/>
                </a:solidFill>
                <a:latin typeface="Calibri"/>
                <a:ea typeface="Calibri"/>
              </a:rPr>
              <a:t>Kritēriji atbalsta intensitātes paaugstināšanai sabiedriskā labuma projektiem (I)</a:t>
            </a:r>
            <a:endParaRPr lang="en-GB" sz="3200" b="0" strike="noStrike" spc="-1">
              <a:solidFill>
                <a:srgbClr val="000000"/>
              </a:solidFill>
              <a:latin typeface="Arial"/>
            </a:endParaRPr>
          </a:p>
        </p:txBody>
      </p:sp>
      <p:sp>
        <p:nvSpPr>
          <p:cNvPr id="702" name="PlaceHolder 2"/>
          <p:cNvSpPr>
            <a:spLocks noGrp="1"/>
          </p:cNvSpPr>
          <p:nvPr>
            <p:ph/>
          </p:nvPr>
        </p:nvSpPr>
        <p:spPr>
          <a:xfrm>
            <a:off x="826200" y="1721880"/>
            <a:ext cx="10515240" cy="4490280"/>
          </a:xfrm>
          <a:prstGeom prst="rect">
            <a:avLst/>
          </a:prstGeom>
          <a:noFill/>
          <a:ln w="0">
            <a:noFill/>
          </a:ln>
        </p:spPr>
        <p:txBody>
          <a:bodyPr anchor="t">
            <a:noAutofit/>
          </a:bodyPr>
          <a:lstStyle/>
          <a:p>
            <a:pPr marL="228600" indent="-228600">
              <a:lnSpc>
                <a:spcPct val="90000"/>
              </a:lnSpc>
              <a:buNone/>
              <a:tabLst>
                <a:tab pos="0" algn="l"/>
              </a:tabLst>
            </a:pPr>
            <a:r>
              <a:rPr lang="lv-LV" sz="2400" b="0" u="sng" strike="noStrike" spc="-1">
                <a:solidFill>
                  <a:srgbClr val="191919"/>
                </a:solidFill>
                <a:uFillTx/>
                <a:latin typeface="Calibri"/>
                <a:ea typeface="Amiko"/>
              </a:rPr>
              <a:t>Rīcībā 2.1. „Sabiedriskās infrastruktūras sakārtošana un attīstība”</a:t>
            </a:r>
            <a:r>
              <a:rPr lang="lv-LV" sz="2400" b="0" strike="noStrike" spc="-1">
                <a:solidFill>
                  <a:srgbClr val="191919"/>
                </a:solidFill>
                <a:latin typeface="Calibri"/>
                <a:ea typeface="Amiko"/>
              </a:rPr>
              <a:t> pamata atbalsta intensitāte ir </a:t>
            </a:r>
            <a:r>
              <a:rPr lang="lv-LV" sz="2400" b="1" strike="noStrike" spc="-1">
                <a:solidFill>
                  <a:srgbClr val="191919"/>
                </a:solidFill>
                <a:latin typeface="Calibri"/>
                <a:ea typeface="Amiko"/>
              </a:rPr>
              <a:t>70%</a:t>
            </a:r>
            <a:r>
              <a:rPr lang="lv-LV" sz="2400" b="0" strike="noStrike" spc="-1">
                <a:solidFill>
                  <a:srgbClr val="191919"/>
                </a:solidFill>
                <a:latin typeface="Calibri"/>
                <a:ea typeface="Amiko"/>
              </a:rPr>
              <a:t>, nav plānota paaugstināta atbalsta intensitāte</a:t>
            </a:r>
            <a:endParaRPr lang="en-GB" sz="2400" b="0" strike="noStrike" spc="-1">
              <a:solidFill>
                <a:srgbClr val="000000"/>
              </a:solidFill>
              <a:latin typeface="Arial"/>
            </a:endParaRPr>
          </a:p>
          <a:p>
            <a:pPr marL="228600" indent="-228600">
              <a:lnSpc>
                <a:spcPct val="90000"/>
              </a:lnSpc>
              <a:buNone/>
              <a:tabLst>
                <a:tab pos="0" algn="l"/>
              </a:tabLst>
            </a:pPr>
            <a:endParaRPr lang="en-GB" sz="2400" b="0" strike="noStrike" spc="-1">
              <a:solidFill>
                <a:srgbClr val="000000"/>
              </a:solidFill>
              <a:latin typeface="Arial"/>
            </a:endParaRPr>
          </a:p>
          <a:p>
            <a:pPr marL="228600" indent="-228600">
              <a:lnSpc>
                <a:spcPct val="90000"/>
              </a:lnSpc>
              <a:buNone/>
              <a:tabLst>
                <a:tab pos="0" algn="l"/>
              </a:tabLst>
            </a:pPr>
            <a:r>
              <a:rPr lang="lv-LV" sz="2400" b="0" u="sng" strike="noStrike" spc="-1">
                <a:solidFill>
                  <a:srgbClr val="191919"/>
                </a:solidFill>
                <a:uFillTx/>
                <a:latin typeface="Calibri"/>
                <a:ea typeface="Amiko"/>
              </a:rPr>
              <a:t>Rīcībā 2.2. „Aprīkojuma un inventāra iegāde sabiedrisko aktivitāšu īstenošanai”</a:t>
            </a:r>
            <a:r>
              <a:rPr lang="lv-LV" sz="2400" b="0" strike="noStrike" spc="-1">
                <a:solidFill>
                  <a:srgbClr val="191919"/>
                </a:solidFill>
                <a:latin typeface="Calibri"/>
                <a:ea typeface="Amiko"/>
              </a:rPr>
              <a:t> pamata atbalsta intensitāte ir </a:t>
            </a:r>
            <a:r>
              <a:rPr lang="lv-LV" sz="2400" b="1" strike="noStrike" spc="-1">
                <a:solidFill>
                  <a:srgbClr val="191919"/>
                </a:solidFill>
                <a:latin typeface="Calibri"/>
                <a:ea typeface="Amiko"/>
              </a:rPr>
              <a:t>70%</a:t>
            </a:r>
            <a:r>
              <a:rPr lang="lv-LV" sz="2400" b="0" strike="noStrike" spc="-1">
                <a:solidFill>
                  <a:srgbClr val="191919"/>
                </a:solidFill>
                <a:latin typeface="Calibri"/>
                <a:ea typeface="Amiko"/>
              </a:rPr>
              <a:t>. Maksimālo atbalsta intensitāti </a:t>
            </a:r>
            <a:r>
              <a:rPr lang="lv-LV" sz="2400" b="1" strike="noStrike" spc="-1">
                <a:solidFill>
                  <a:srgbClr val="191919"/>
                </a:solidFill>
                <a:latin typeface="Calibri"/>
                <a:ea typeface="Amiko"/>
              </a:rPr>
              <a:t>90%</a:t>
            </a:r>
            <a:r>
              <a:rPr lang="lv-LV" sz="2400" b="0" strike="noStrike" spc="-1">
                <a:solidFill>
                  <a:srgbClr val="191919"/>
                </a:solidFill>
                <a:latin typeface="Calibri"/>
                <a:ea typeface="Amiko"/>
              </a:rPr>
              <a:t> apmērā projekti var saņemt šādos gadījumos:</a:t>
            </a:r>
            <a:endParaRPr lang="en-GB" sz="2400" b="0" strike="noStrike" spc="-1">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a:solidFill>
                  <a:srgbClr val="191919"/>
                </a:solidFill>
                <a:latin typeface="Calibri"/>
                <a:ea typeface="Amiko"/>
              </a:rPr>
              <a:t>tiek iegādāts aprīkojums un inventārs sabiedriskajām aktivitātēm, kuras paredzētas sociāli mazaizsargāto personu grupu (noteiktas saskaņā ar 11.01.2005. MK noteikumiem Nr.32) atbalstam;</a:t>
            </a:r>
            <a:endParaRPr lang="en-GB" sz="2400" b="0" strike="noStrike" spc="-1">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a:solidFill>
                  <a:srgbClr val="191919"/>
                </a:solidFill>
                <a:latin typeface="Calibri"/>
                <a:ea typeface="Amiko"/>
              </a:rPr>
              <a:t>tiek iekārtoti vietējai kopienai sevišķi būtisku pakalpojumu nodrošināšanas objekti sociālajā, veselības un izglītības jomā (piemēram, dienas centrs, bērnu pieskatīšanas centrs u.tml.).</a:t>
            </a:r>
            <a:endParaRPr lang="en-GB" sz="2400" b="0" strike="noStrike" spc="-1">
              <a:solidFill>
                <a:srgbClr val="000000"/>
              </a:solidFill>
              <a:latin typeface="Arial"/>
            </a:endParaRPr>
          </a:p>
          <a:p>
            <a:pPr marL="685800" indent="-76320">
              <a:lnSpc>
                <a:spcPct val="90000"/>
              </a:lnSpc>
              <a:spcBef>
                <a:spcPts val="499"/>
              </a:spcBef>
              <a:buNone/>
              <a:tabLst>
                <a:tab pos="0" algn="l"/>
              </a:tabLst>
            </a:pPr>
            <a:endParaRPr lang="en-GB" sz="2400" b="0" strike="noStrike" spc="-1">
              <a:solidFill>
                <a:srgbClr val="000000"/>
              </a:solidFill>
              <a:latin typeface="Arial"/>
            </a:endParaRPr>
          </a:p>
          <a:p>
            <a:pPr marL="685800" indent="-76320">
              <a:lnSpc>
                <a:spcPct val="90000"/>
              </a:lnSpc>
              <a:spcBef>
                <a:spcPts val="499"/>
              </a:spcBef>
              <a:buNone/>
              <a:tabLst>
                <a:tab pos="0" algn="l"/>
              </a:tabLst>
            </a:pPr>
            <a:endParaRPr lang="en-GB" sz="2400" b="0" strike="noStrike" spc="-1">
              <a:solidFill>
                <a:srgbClr val="000000"/>
              </a:solidFill>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 name="PlaceHolder 1"/>
          <p:cNvSpPr>
            <a:spLocks noGrp="1"/>
          </p:cNvSpPr>
          <p:nvPr>
            <p:ph type="subTitle"/>
          </p:nvPr>
        </p:nvSpPr>
        <p:spPr>
          <a:xfrm>
            <a:off x="831240" y="1294560"/>
            <a:ext cx="4916160" cy="5046480"/>
          </a:xfrm>
          <a:prstGeom prst="rect">
            <a:avLst/>
          </a:prstGeom>
          <a:noFill/>
          <a:ln w="0">
            <a:noFill/>
          </a:ln>
        </p:spPr>
        <p:txBody>
          <a:bodyPr anchor="t">
            <a:noAutofit/>
          </a:bodyPr>
          <a:lstStyle/>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ģimenes, kuras audzina trīs un vairāk bērnus;</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nepilnās ģimenes;</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invalīdi;</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personas virs darbaspējas vecuma;</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15–25 gadus veci jaunieši;</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personas, kuras atbrīvotas no brīvības atņemšanas iestādēm;</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ilgstošie bezdarbnieki;</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bezpajumtnieki;</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cilvēktirdzniecības upuri;</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politiski represētās personas;</a:t>
            </a:r>
            <a:endParaRPr lang="en-GB" sz="2400" b="0" strike="noStrike" spc="-1">
              <a:latin typeface="Arial"/>
            </a:endParaRPr>
          </a:p>
          <a:p>
            <a:pPr marL="457200" indent="-330120" algn="ctr">
              <a:lnSpc>
                <a:spcPct val="100000"/>
              </a:lnSpc>
              <a:buNone/>
              <a:tabLst>
                <a:tab pos="0" algn="l"/>
              </a:tabLst>
            </a:pPr>
            <a:endParaRPr lang="en-GB" sz="2400" b="0" strike="noStrike" spc="-1">
              <a:latin typeface="Arial"/>
            </a:endParaRPr>
          </a:p>
        </p:txBody>
      </p:sp>
      <p:sp>
        <p:nvSpPr>
          <p:cNvPr id="704" name="PlaceHolder 2"/>
          <p:cNvSpPr>
            <a:spLocks noGrp="1"/>
          </p:cNvSpPr>
          <p:nvPr>
            <p:ph type="subTitle"/>
          </p:nvPr>
        </p:nvSpPr>
        <p:spPr>
          <a:xfrm>
            <a:off x="5605200" y="1413000"/>
            <a:ext cx="5984640" cy="4868640"/>
          </a:xfrm>
          <a:prstGeom prst="rect">
            <a:avLst/>
          </a:prstGeom>
          <a:noFill/>
          <a:ln w="0">
            <a:noFill/>
          </a:ln>
        </p:spPr>
        <p:txBody>
          <a:bodyPr lIns="122040" tIns="122040" rIns="122040" bIns="122040" anchor="b">
            <a:noAutofit/>
          </a:bodyPr>
          <a:lstStyle/>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personas, kurām stihisku nelaimju vai dabas katastrofu dēļ ir nodarīts kaitējums, vai viņu ģimenes;</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Černobiļas AES avārijas seku likvidēšanas dalībnieki un viņu ģimenes;</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personas ar alkohola, narkotisko, psihotropo, toksisko vielu, azartspēļu vai datorspēļu atkarības problēmām un viņu ģimenes;</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ģimenes, kuras audzina bērnu invalīdu;</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bērni;</a:t>
            </a:r>
            <a:endParaRPr lang="en-GB" sz="2400" b="0" strike="noStrike" spc="-1">
              <a:latin typeface="Arial"/>
            </a:endParaRPr>
          </a:p>
          <a:p>
            <a:pPr marL="457200" indent="-330120">
              <a:lnSpc>
                <a:spcPct val="100000"/>
              </a:lnSpc>
              <a:buClr>
                <a:srgbClr val="191919"/>
              </a:buClr>
              <a:buFont typeface="Arial"/>
              <a:buChar char="•"/>
            </a:pPr>
            <a:r>
              <a:rPr lang="lv-LV" sz="2400" b="0" strike="noStrike" spc="-1">
                <a:solidFill>
                  <a:srgbClr val="191919"/>
                </a:solidFill>
                <a:latin typeface="Calibri"/>
                <a:ea typeface="Playfair Display"/>
              </a:rPr>
              <a:t>no vardarbības cietušās personas.</a:t>
            </a:r>
            <a:endParaRPr lang="en-GB" sz="2400" b="0" strike="noStrike" spc="-1">
              <a:latin typeface="Arial"/>
            </a:endParaRPr>
          </a:p>
          <a:p>
            <a:pPr marL="457200" indent="-330120" algn="ctr">
              <a:lnSpc>
                <a:spcPct val="100000"/>
              </a:lnSpc>
              <a:buNone/>
              <a:tabLst>
                <a:tab pos="0" algn="l"/>
              </a:tabLst>
            </a:pPr>
            <a:endParaRPr lang="en-GB" sz="2400" b="0" strike="noStrike" spc="-1">
              <a:latin typeface="Arial"/>
            </a:endParaRPr>
          </a:p>
        </p:txBody>
      </p:sp>
      <p:sp>
        <p:nvSpPr>
          <p:cNvPr id="705" name="PlaceHolder 3"/>
          <p:cNvSpPr>
            <a:spLocks noGrp="1"/>
          </p:cNvSpPr>
          <p:nvPr>
            <p:ph type="title"/>
          </p:nvPr>
        </p:nvSpPr>
        <p:spPr>
          <a:xfrm>
            <a:off x="960120" y="534240"/>
            <a:ext cx="10271520" cy="807120"/>
          </a:xfrm>
          <a:prstGeom prst="rect">
            <a:avLst/>
          </a:prstGeom>
          <a:noFill/>
          <a:ln w="0">
            <a:noFill/>
          </a:ln>
        </p:spPr>
        <p:txBody>
          <a:bodyPr anchor="ctr">
            <a:noAutofit/>
          </a:bodyPr>
          <a:lstStyle/>
          <a:p>
            <a:pPr algn="ctr">
              <a:lnSpc>
                <a:spcPct val="90000"/>
              </a:lnSpc>
              <a:buNone/>
              <a:tabLst>
                <a:tab pos="0" algn="l"/>
              </a:tabLst>
            </a:pPr>
            <a:r>
              <a:rPr lang="lv-LV" sz="3200" b="1" strike="noStrike" spc="-1">
                <a:solidFill>
                  <a:srgbClr val="191919"/>
                </a:solidFill>
                <a:latin typeface="Calibri"/>
                <a:ea typeface="Playfair Display"/>
              </a:rPr>
              <a:t>Sociāli mazaizsargāto personu grupas</a:t>
            </a:r>
            <a:endParaRPr lang="en-GB" sz="3200" b="0" strike="noStrike" spc="-1">
              <a:solidFill>
                <a:srgbClr val="000000"/>
              </a:solid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 name="PlaceHolder 1"/>
          <p:cNvSpPr>
            <a:spLocks noGrp="1"/>
          </p:cNvSpPr>
          <p:nvPr>
            <p:ph type="title"/>
          </p:nvPr>
        </p:nvSpPr>
        <p:spPr>
          <a:xfrm>
            <a:off x="838080" y="365040"/>
            <a:ext cx="10515240" cy="1325160"/>
          </a:xfrm>
          <a:prstGeom prst="rect">
            <a:avLst/>
          </a:prstGeom>
          <a:noFill/>
          <a:ln w="0">
            <a:noFill/>
          </a:ln>
        </p:spPr>
        <p:txBody>
          <a:bodyPr anchor="ctr">
            <a:noAutofit/>
          </a:bodyPr>
          <a:lstStyle/>
          <a:p>
            <a:pPr algn="ctr">
              <a:lnSpc>
                <a:spcPct val="90000"/>
              </a:lnSpc>
              <a:buNone/>
              <a:tabLst>
                <a:tab pos="0" algn="l"/>
              </a:tabLst>
            </a:pPr>
            <a:r>
              <a:rPr lang="lv-LV" sz="3200" b="1" strike="noStrike" spc="-1">
                <a:solidFill>
                  <a:srgbClr val="191919"/>
                </a:solidFill>
                <a:latin typeface="Calibri"/>
                <a:ea typeface="Calibri"/>
              </a:rPr>
              <a:t>Kritēriji maksimālās atbalsta intensitātes paaugstināšanai sabiedriskā labuma projektiem (II)</a:t>
            </a:r>
            <a:endParaRPr lang="en-GB" sz="3200" b="0" strike="noStrike" spc="-1">
              <a:solidFill>
                <a:srgbClr val="000000"/>
              </a:solidFill>
              <a:latin typeface="Arial"/>
            </a:endParaRPr>
          </a:p>
        </p:txBody>
      </p:sp>
      <p:sp>
        <p:nvSpPr>
          <p:cNvPr id="707" name="PlaceHolder 2"/>
          <p:cNvSpPr>
            <a:spLocks noGrp="1"/>
          </p:cNvSpPr>
          <p:nvPr>
            <p:ph/>
          </p:nvPr>
        </p:nvSpPr>
        <p:spPr>
          <a:xfrm>
            <a:off x="826200" y="1721880"/>
            <a:ext cx="10515240" cy="4490280"/>
          </a:xfrm>
          <a:prstGeom prst="rect">
            <a:avLst/>
          </a:prstGeom>
          <a:noFill/>
          <a:ln w="0">
            <a:noFill/>
          </a:ln>
        </p:spPr>
        <p:txBody>
          <a:bodyPr anchor="t">
            <a:noAutofit/>
          </a:bodyPr>
          <a:lstStyle/>
          <a:p>
            <a:pPr marL="457200" indent="-330120">
              <a:lnSpc>
                <a:spcPct val="100000"/>
              </a:lnSpc>
              <a:buNone/>
              <a:tabLst>
                <a:tab pos="0" algn="l"/>
              </a:tabLst>
            </a:pPr>
            <a:r>
              <a:rPr lang="lv-LV" sz="2400" b="0" u="sng" strike="noStrike" spc="-1" dirty="0">
                <a:solidFill>
                  <a:srgbClr val="191919"/>
                </a:solidFill>
                <a:uFillTx/>
                <a:latin typeface="Calibri"/>
                <a:ea typeface="Amiko"/>
              </a:rPr>
              <a:t>Rīcībā 2.3. „Vietējo kopienu iniciatīvas”</a:t>
            </a:r>
            <a:r>
              <a:rPr lang="lv-LV" sz="2400" b="0" strike="noStrike" spc="-1" dirty="0">
                <a:solidFill>
                  <a:srgbClr val="191919"/>
                </a:solidFill>
                <a:latin typeface="Calibri"/>
                <a:ea typeface="Amiko"/>
              </a:rPr>
              <a:t> pamata atbalsta intensitāte ir </a:t>
            </a:r>
            <a:r>
              <a:rPr lang="lv-LV" sz="2400" b="1" strike="noStrike" spc="-1" dirty="0">
                <a:solidFill>
                  <a:srgbClr val="191919"/>
                </a:solidFill>
                <a:latin typeface="Calibri"/>
                <a:ea typeface="Amiko"/>
              </a:rPr>
              <a:t>70%</a:t>
            </a:r>
            <a:r>
              <a:rPr lang="lv-LV" sz="2400" b="0" strike="noStrike" spc="-1" dirty="0">
                <a:solidFill>
                  <a:srgbClr val="191919"/>
                </a:solidFill>
                <a:latin typeface="Calibri"/>
                <a:ea typeface="Amiko"/>
              </a:rPr>
              <a:t>. Maksimālo atbalsta intensitāti </a:t>
            </a:r>
            <a:r>
              <a:rPr lang="lv-LV" sz="2400" b="1" strike="noStrike" spc="-1" dirty="0">
                <a:solidFill>
                  <a:srgbClr val="191919"/>
                </a:solidFill>
                <a:latin typeface="Calibri"/>
                <a:ea typeface="Amiko"/>
              </a:rPr>
              <a:t>100%</a:t>
            </a:r>
            <a:r>
              <a:rPr lang="lv-LV" sz="2400" b="0" strike="noStrike" spc="-1" dirty="0">
                <a:solidFill>
                  <a:srgbClr val="191919"/>
                </a:solidFill>
                <a:latin typeface="Calibri"/>
                <a:ea typeface="Amiko"/>
              </a:rPr>
              <a:t> apmērā var saņemt „Jauniešu iniciatīvu” projekti. </a:t>
            </a:r>
            <a:endParaRPr lang="en-GB" sz="2400" b="0" strike="noStrike" spc="-1" dirty="0">
              <a:solidFill>
                <a:srgbClr val="000000"/>
              </a:solidFill>
              <a:latin typeface="Arial"/>
            </a:endParaRPr>
          </a:p>
          <a:p>
            <a:pPr marL="457200" indent="-330120">
              <a:lnSpc>
                <a:spcPct val="100000"/>
              </a:lnSpc>
              <a:buNone/>
              <a:tabLst>
                <a:tab pos="0" algn="l"/>
              </a:tabLst>
            </a:pPr>
            <a:r>
              <a:rPr lang="lv-LV" sz="2400" b="0" strike="noStrike" spc="-1" dirty="0">
                <a:solidFill>
                  <a:srgbClr val="191919"/>
                </a:solidFill>
                <a:latin typeface="Calibri"/>
                <a:ea typeface="Amiko"/>
              </a:rPr>
              <a:t>Atbalsta intensitāti </a:t>
            </a:r>
            <a:r>
              <a:rPr lang="lv-LV" sz="2400" b="1" strike="noStrike" spc="-1" dirty="0">
                <a:solidFill>
                  <a:srgbClr val="191919"/>
                </a:solidFill>
                <a:latin typeface="Calibri"/>
                <a:ea typeface="Amiko"/>
              </a:rPr>
              <a:t>90%</a:t>
            </a:r>
            <a:r>
              <a:rPr lang="lv-LV" sz="2400" b="0" strike="noStrike" spc="-1" dirty="0">
                <a:solidFill>
                  <a:srgbClr val="191919"/>
                </a:solidFill>
                <a:latin typeface="Calibri"/>
                <a:ea typeface="Amiko"/>
              </a:rPr>
              <a:t> apmērā var saņemt gadījumos, ja tiek īstenotas:</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Calibri"/>
                <a:ea typeface="Amiko"/>
              </a:rPr>
              <a:t>viedo ciemu iniciatīvas (viedais ciems – kopiena lauku apvidū, kas īsteno vietējās iniciatīvas, lai rastu praktiskus risinājumus ciema ekonomisko, sociālo un vides apstākļu uzlabošanai, maksimāli izmantojot jaunas iespējas un digitālās tehnoloģijas);</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Calibri"/>
                <a:ea typeface="Amiko"/>
              </a:rPr>
              <a:t>iniciatīvas, iesaistot dalībniekus no sociāli </a:t>
            </a:r>
            <a:r>
              <a:rPr lang="lv-LV" sz="2400" b="0" strike="noStrike" spc="-1" dirty="0" err="1">
                <a:solidFill>
                  <a:srgbClr val="191919"/>
                </a:solidFill>
                <a:latin typeface="Calibri"/>
                <a:ea typeface="Amiko"/>
              </a:rPr>
              <a:t>mazaizsargāto</a:t>
            </a:r>
            <a:r>
              <a:rPr lang="lv-LV" sz="2400" b="0" strike="noStrike" spc="-1" dirty="0">
                <a:solidFill>
                  <a:srgbClr val="191919"/>
                </a:solidFill>
                <a:latin typeface="Calibri"/>
                <a:ea typeface="Amiko"/>
              </a:rPr>
              <a:t> personu grupām (pasākumā vismaz divi dalībnieki)</a:t>
            </a:r>
            <a:endParaRPr lang="en-GB" sz="2400" b="0" strike="noStrike" spc="-1" dirty="0">
              <a:solidFill>
                <a:srgbClr val="000000"/>
              </a:solidFill>
              <a:latin typeface="Arial"/>
            </a:endParaRPr>
          </a:p>
          <a:p>
            <a:pPr marL="685800" indent="-76320">
              <a:lnSpc>
                <a:spcPct val="90000"/>
              </a:lnSpc>
              <a:spcBef>
                <a:spcPts val="499"/>
              </a:spcBef>
              <a:buNone/>
              <a:tabLst>
                <a:tab pos="0" algn="l"/>
              </a:tabLst>
            </a:pPr>
            <a:endParaRPr lang="en-GB" sz="2400" b="0" strike="noStrike" spc="-1" dirty="0">
              <a:solidFill>
                <a:srgbClr val="000000"/>
              </a:solidFill>
              <a:latin typeface="Arial"/>
            </a:endParaRPr>
          </a:p>
          <a:p>
            <a:pPr marL="685800" indent="-76320">
              <a:lnSpc>
                <a:spcPct val="90000"/>
              </a:lnSpc>
              <a:spcBef>
                <a:spcPts val="499"/>
              </a:spcBef>
              <a:buNone/>
              <a:tabLst>
                <a:tab pos="0" algn="l"/>
              </a:tabLst>
            </a:pPr>
            <a:endParaRPr lang="en-GB" sz="2400" b="0" strike="noStrike" spc="-1" dirty="0">
              <a:solidFill>
                <a:srgbClr val="000000"/>
              </a:solidFill>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 name="PlaceHolder 1"/>
          <p:cNvSpPr>
            <a:spLocks noGrp="1"/>
          </p:cNvSpPr>
          <p:nvPr>
            <p:ph type="title"/>
          </p:nvPr>
        </p:nvSpPr>
        <p:spPr>
          <a:xfrm>
            <a:off x="838080" y="365040"/>
            <a:ext cx="10515240" cy="821880"/>
          </a:xfrm>
          <a:prstGeom prst="rect">
            <a:avLst/>
          </a:prstGeom>
          <a:noFill/>
          <a:ln w="0">
            <a:noFill/>
          </a:ln>
        </p:spPr>
        <p:txBody>
          <a:bodyPr anchor="ctr">
            <a:noAutofit/>
          </a:bodyPr>
          <a:lstStyle/>
          <a:p>
            <a:pPr algn="ctr">
              <a:lnSpc>
                <a:spcPct val="90000"/>
              </a:lnSpc>
              <a:buNone/>
              <a:tabLst>
                <a:tab pos="0" algn="l"/>
              </a:tabLst>
            </a:pPr>
            <a:r>
              <a:rPr lang="lv-LV" sz="3600" b="1" strike="noStrike" spc="-1">
                <a:solidFill>
                  <a:srgbClr val="191919"/>
                </a:solidFill>
                <a:latin typeface="Calibri"/>
                <a:ea typeface="Playfair Display"/>
              </a:rPr>
              <a:t>Vērtēšanas kritēriji</a:t>
            </a:r>
            <a:endParaRPr lang="en-GB" sz="3600" b="0" strike="noStrike" spc="-1">
              <a:solidFill>
                <a:srgbClr val="000000"/>
              </a:solidFill>
              <a:latin typeface="Arial"/>
            </a:endParaRPr>
          </a:p>
        </p:txBody>
      </p:sp>
      <p:sp>
        <p:nvSpPr>
          <p:cNvPr id="709" name="PlaceHolder 2"/>
          <p:cNvSpPr>
            <a:spLocks noGrp="1"/>
          </p:cNvSpPr>
          <p:nvPr>
            <p:ph/>
          </p:nvPr>
        </p:nvSpPr>
        <p:spPr>
          <a:xfrm>
            <a:off x="1045080" y="1983240"/>
            <a:ext cx="10936800" cy="3326400"/>
          </a:xfrm>
          <a:prstGeom prst="rect">
            <a:avLst/>
          </a:prstGeom>
          <a:noFill/>
          <a:ln w="0">
            <a:noFill/>
          </a:ln>
        </p:spPr>
        <p:txBody>
          <a:bodyPr anchor="t">
            <a:noAutofit/>
          </a:bodyPr>
          <a:lstStyle/>
          <a:p>
            <a:pPr marL="228600" indent="-228600">
              <a:lnSpc>
                <a:spcPct val="90000"/>
              </a:lnSpc>
              <a:spcBef>
                <a:spcPts val="1001"/>
              </a:spcBef>
              <a:buNone/>
              <a:tabLst>
                <a:tab pos="0" algn="l"/>
              </a:tabLst>
            </a:pPr>
            <a:r>
              <a:rPr lang="lv-LV" sz="3200" b="0" strike="noStrike" spc="-1">
                <a:solidFill>
                  <a:srgbClr val="191919"/>
                </a:solidFill>
                <a:latin typeface="Amiko"/>
                <a:ea typeface="Amiko"/>
              </a:rPr>
              <a:t>	</a:t>
            </a:r>
            <a:r>
              <a:rPr lang="en-US" sz="3200" b="0" strike="noStrike" spc="-1">
                <a:solidFill>
                  <a:srgbClr val="191919"/>
                </a:solidFill>
                <a:latin typeface="Calibri"/>
                <a:ea typeface="Amiko"/>
              </a:rPr>
              <a:t>Projektu iesniegumu vērtēšanas kritēriju piemērošanas metodika </a:t>
            </a:r>
            <a:r>
              <a:rPr lang="lv-LV" sz="3200" b="0" strike="noStrike" spc="-1">
                <a:solidFill>
                  <a:srgbClr val="191919"/>
                </a:solidFill>
                <a:latin typeface="Calibri"/>
                <a:ea typeface="Amiko"/>
              </a:rPr>
              <a:t>– pieejama biedrības tīmekļvietnē:</a:t>
            </a:r>
            <a:r>
              <a:rPr lang="en-US" sz="3200" b="0" strike="noStrike" spc="-1">
                <a:solidFill>
                  <a:srgbClr val="191919"/>
                </a:solidFill>
                <a:latin typeface="Calibri"/>
                <a:ea typeface="Amiko"/>
              </a:rPr>
              <a:t> </a:t>
            </a:r>
            <a:r>
              <a:rPr lang="lv-LV" sz="3200" b="0" u="sng" strike="noStrike" spc="-1">
                <a:solidFill>
                  <a:srgbClr val="191919"/>
                </a:solidFill>
                <a:uFillTx/>
                <a:latin typeface="Calibri"/>
                <a:ea typeface="Amiko"/>
                <a:hlinkClick r:id="rId2"/>
              </a:rPr>
              <a:t>https://www.zgauja.lv/?q=lv/content/dokumenti-0</a:t>
            </a:r>
            <a:endParaRPr lang="en-GB" sz="3200" b="0" strike="noStrike" spc="-1">
              <a:solidFill>
                <a:srgbClr val="000000"/>
              </a:solidFill>
              <a:latin typeface="Arial"/>
            </a:endParaRPr>
          </a:p>
          <a:p>
            <a:pPr marL="228600" indent="-228600">
              <a:lnSpc>
                <a:spcPct val="90000"/>
              </a:lnSpc>
              <a:spcBef>
                <a:spcPts val="1001"/>
              </a:spcBef>
              <a:buNone/>
              <a:tabLst>
                <a:tab pos="0" algn="l"/>
              </a:tabLst>
            </a:pPr>
            <a:endParaRPr lang="en-GB" sz="3200" b="0" strike="noStrike" spc="-1">
              <a:solidFill>
                <a:srgbClr val="000000"/>
              </a:solidFill>
              <a:latin typeface="Arial"/>
            </a:endParaRPr>
          </a:p>
          <a:p>
            <a:pPr marL="228600" indent="-228600">
              <a:lnSpc>
                <a:spcPct val="90000"/>
              </a:lnSpc>
              <a:spcBef>
                <a:spcPts val="1001"/>
              </a:spcBef>
              <a:buNone/>
              <a:tabLst>
                <a:tab pos="0" algn="l"/>
              </a:tabLst>
            </a:pPr>
            <a:endParaRPr lang="en-GB" sz="3200" b="0" strike="noStrike" spc="-1">
              <a:solidFill>
                <a:srgbClr val="000000"/>
              </a:solidFill>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 name="PlaceHolder 1"/>
          <p:cNvSpPr>
            <a:spLocks noGrp="1"/>
          </p:cNvSpPr>
          <p:nvPr>
            <p:ph type="title"/>
          </p:nvPr>
        </p:nvSpPr>
        <p:spPr>
          <a:xfrm>
            <a:off x="838080" y="365040"/>
            <a:ext cx="10515240" cy="821880"/>
          </a:xfrm>
          <a:prstGeom prst="rect">
            <a:avLst/>
          </a:prstGeom>
          <a:noFill/>
          <a:ln w="0">
            <a:noFill/>
          </a:ln>
        </p:spPr>
        <p:txBody>
          <a:bodyPr anchor="ctr">
            <a:noAutofit/>
          </a:bodyPr>
          <a:lstStyle/>
          <a:p>
            <a:pPr algn="ctr">
              <a:lnSpc>
                <a:spcPct val="90000"/>
              </a:lnSpc>
              <a:buNone/>
              <a:tabLst>
                <a:tab pos="0" algn="l"/>
              </a:tabLst>
            </a:pPr>
            <a:r>
              <a:rPr lang="lv-LV" sz="3600" b="1" strike="noStrike" spc="-1">
                <a:solidFill>
                  <a:srgbClr val="191919"/>
                </a:solidFill>
                <a:latin typeface="Calibri"/>
                <a:ea typeface="Playfair Display"/>
              </a:rPr>
              <a:t>Iesniedzamie dokumenti </a:t>
            </a:r>
            <a:r>
              <a:rPr lang="lv-LV" sz="2800" b="1" strike="noStrike" spc="-1">
                <a:solidFill>
                  <a:srgbClr val="191919"/>
                </a:solidFill>
                <a:latin typeface="Calibri"/>
                <a:ea typeface="Playfair Display"/>
              </a:rPr>
              <a:t>(MK 580 noteikumu 49. – 55. p.)</a:t>
            </a:r>
            <a:endParaRPr lang="en-GB" sz="2800" b="0" strike="noStrike" spc="-1">
              <a:solidFill>
                <a:srgbClr val="000000"/>
              </a:solidFill>
              <a:latin typeface="Arial"/>
            </a:endParaRPr>
          </a:p>
        </p:txBody>
      </p:sp>
      <p:sp>
        <p:nvSpPr>
          <p:cNvPr id="711" name="PlaceHolder 2"/>
          <p:cNvSpPr>
            <a:spLocks noGrp="1"/>
          </p:cNvSpPr>
          <p:nvPr>
            <p:ph/>
          </p:nvPr>
        </p:nvSpPr>
        <p:spPr>
          <a:xfrm>
            <a:off x="1253880" y="1365840"/>
            <a:ext cx="10515240" cy="5491800"/>
          </a:xfrm>
          <a:prstGeom prst="rect">
            <a:avLst/>
          </a:prstGeom>
          <a:noFill/>
          <a:ln w="0">
            <a:noFill/>
          </a:ln>
        </p:spPr>
        <p:txBody>
          <a:bodyPr anchor="t">
            <a:noAutofit/>
          </a:bodyPr>
          <a:lstStyle/>
          <a:p>
            <a:pPr marL="228600" indent="-228600">
              <a:lnSpc>
                <a:spcPct val="90000"/>
              </a:lnSpc>
              <a:spcBef>
                <a:spcPts val="1001"/>
              </a:spcBef>
              <a:buClr>
                <a:srgbClr val="000000"/>
              </a:buClr>
              <a:buFont typeface="Arial"/>
              <a:buChar char="•"/>
            </a:pPr>
            <a:r>
              <a:rPr lang="lv-LV" sz="2400" b="0" strike="noStrike" spc="-1">
                <a:solidFill>
                  <a:srgbClr val="000000"/>
                </a:solidFill>
                <a:latin typeface="Calibri"/>
                <a:ea typeface="Amiko"/>
              </a:rPr>
              <a:t>Projekta iesniegums;</a:t>
            </a:r>
            <a:endParaRPr lang="en-GB" sz="2400" b="0" strike="noStrike" spc="-1">
              <a:solidFill>
                <a:srgbClr val="000000"/>
              </a:solidFill>
              <a:latin typeface="Arial"/>
            </a:endParaRPr>
          </a:p>
          <a:p>
            <a:pPr marL="228600" indent="-228600">
              <a:lnSpc>
                <a:spcPct val="90000"/>
              </a:lnSpc>
              <a:spcBef>
                <a:spcPts val="1001"/>
              </a:spcBef>
              <a:buClr>
                <a:srgbClr val="000000"/>
              </a:buClr>
              <a:buFont typeface="Arial"/>
              <a:buChar char="•"/>
            </a:pPr>
            <a:r>
              <a:rPr lang="lv-LV" sz="2400" b="0" strike="noStrike" spc="-1">
                <a:solidFill>
                  <a:srgbClr val="000000"/>
                </a:solidFill>
                <a:latin typeface="Calibri"/>
                <a:ea typeface="Amiko"/>
              </a:rPr>
              <a:t>Atbalsta pretendenta deklarācija;</a:t>
            </a:r>
            <a:endParaRPr lang="en-GB" sz="2400" b="0" strike="noStrike" spc="-1">
              <a:solidFill>
                <a:srgbClr val="000000"/>
              </a:solidFill>
              <a:latin typeface="Arial"/>
            </a:endParaRPr>
          </a:p>
          <a:p>
            <a:pPr marL="228600" indent="-228600">
              <a:lnSpc>
                <a:spcPct val="90000"/>
              </a:lnSpc>
              <a:spcBef>
                <a:spcPts val="1001"/>
              </a:spcBef>
              <a:buClr>
                <a:srgbClr val="000000"/>
              </a:buClr>
              <a:buFont typeface="Arial"/>
              <a:buChar char="•"/>
            </a:pPr>
            <a:r>
              <a:rPr lang="lv-LV" sz="2400" b="0" strike="noStrike" spc="-1">
                <a:solidFill>
                  <a:srgbClr val="000000"/>
                </a:solidFill>
                <a:latin typeface="Calibri"/>
                <a:ea typeface="Amiko"/>
              </a:rPr>
              <a:t>Nomas vai patapinājuma līguma kopija;</a:t>
            </a:r>
            <a:endParaRPr lang="en-GB" sz="2400" b="0" strike="noStrike" spc="-1">
              <a:solidFill>
                <a:srgbClr val="000000"/>
              </a:solidFill>
              <a:latin typeface="Arial"/>
            </a:endParaRPr>
          </a:p>
          <a:p>
            <a:pPr marL="228600" indent="-228600">
              <a:lnSpc>
                <a:spcPct val="90000"/>
              </a:lnSpc>
              <a:spcBef>
                <a:spcPts val="1001"/>
              </a:spcBef>
              <a:buClr>
                <a:srgbClr val="000000"/>
              </a:buClr>
              <a:buFont typeface="Arial"/>
              <a:buChar char="•"/>
            </a:pPr>
            <a:r>
              <a:rPr lang="lv-LV" sz="2400" b="0" strike="noStrike" spc="-1">
                <a:solidFill>
                  <a:srgbClr val="000000"/>
                </a:solidFill>
                <a:latin typeface="Calibri"/>
                <a:ea typeface="Amiko"/>
              </a:rPr>
              <a:t>Iepirkuma procedūru apliecinoši dokumenti;</a:t>
            </a:r>
            <a:endParaRPr lang="en-GB" sz="2400" b="0" strike="noStrike" spc="-1">
              <a:solidFill>
                <a:srgbClr val="000000"/>
              </a:solidFill>
              <a:latin typeface="Arial"/>
            </a:endParaRPr>
          </a:p>
          <a:p>
            <a:pPr marL="228600" indent="-228600">
              <a:lnSpc>
                <a:spcPct val="90000"/>
              </a:lnSpc>
              <a:spcBef>
                <a:spcPts val="1001"/>
              </a:spcBef>
              <a:buClr>
                <a:srgbClr val="000000"/>
              </a:buClr>
              <a:buFont typeface="Arial"/>
              <a:buChar char="•"/>
            </a:pPr>
            <a:r>
              <a:rPr lang="lv-LV" sz="2400" b="0" strike="noStrike" spc="-1">
                <a:solidFill>
                  <a:srgbClr val="000000"/>
                </a:solidFill>
                <a:latin typeface="Calibri"/>
                <a:ea typeface="Amiko"/>
              </a:rPr>
              <a:t>Informācija par būvniecības lietu, kas reģistrēta BIS, vai būvvaldes izziņa, ja nav nepieciešama būvniecības dokumentācija;</a:t>
            </a:r>
            <a:endParaRPr lang="en-GB" sz="2400" b="0" strike="noStrike" spc="-1">
              <a:solidFill>
                <a:srgbClr val="000000"/>
              </a:solidFill>
              <a:latin typeface="Arial"/>
            </a:endParaRPr>
          </a:p>
          <a:p>
            <a:pPr marL="228600" indent="-228600">
              <a:lnSpc>
                <a:spcPct val="90000"/>
              </a:lnSpc>
              <a:spcBef>
                <a:spcPts val="1001"/>
              </a:spcBef>
              <a:buClr>
                <a:srgbClr val="000000"/>
              </a:buClr>
              <a:buFont typeface="Arial"/>
              <a:buChar char="•"/>
            </a:pPr>
            <a:r>
              <a:rPr lang="lv-LV" sz="2400" b="0" strike="noStrike" spc="-1">
                <a:solidFill>
                  <a:srgbClr val="000000"/>
                </a:solidFill>
                <a:latin typeface="Calibri"/>
                <a:ea typeface="Amiko"/>
              </a:rPr>
              <a:t>Pretendenta pašnovērtējums par projekta atbilstību SVVA stratēģijā attiecīgajai rīcībai noteiktajiem projektu vērtēšanas kritērijiem;</a:t>
            </a:r>
            <a:endParaRPr lang="en-GB" sz="2400" b="0" strike="noStrike" spc="-1">
              <a:solidFill>
                <a:srgbClr val="000000"/>
              </a:solidFill>
              <a:latin typeface="Arial"/>
            </a:endParaRPr>
          </a:p>
          <a:p>
            <a:pPr marL="228600" indent="-228600">
              <a:lnSpc>
                <a:spcPct val="90000"/>
              </a:lnSpc>
              <a:spcBef>
                <a:spcPts val="1001"/>
              </a:spcBef>
              <a:buClr>
                <a:srgbClr val="000000"/>
              </a:buClr>
              <a:buFont typeface="Arial"/>
              <a:buChar char="•"/>
            </a:pPr>
            <a:r>
              <a:rPr lang="lv-LV" sz="2400" b="0" strike="noStrike" spc="-1">
                <a:solidFill>
                  <a:srgbClr val="191919"/>
                </a:solidFill>
                <a:latin typeface="Calibri"/>
                <a:ea typeface="Amiko"/>
              </a:rPr>
              <a:t>Valdes apstiprināts lēmums par projekta īstenošanu (biedrība, nodibinājums);</a:t>
            </a:r>
            <a:endParaRPr lang="en-GB" sz="2400" b="0" strike="noStrike" spc="-1">
              <a:solidFill>
                <a:srgbClr val="000000"/>
              </a:solidFill>
              <a:latin typeface="Arial"/>
            </a:endParaRPr>
          </a:p>
          <a:p>
            <a:pPr marL="228600" indent="-228600">
              <a:lnSpc>
                <a:spcPct val="90000"/>
              </a:lnSpc>
              <a:spcBef>
                <a:spcPts val="1001"/>
              </a:spcBef>
              <a:buClr>
                <a:srgbClr val="000000"/>
              </a:buClr>
              <a:buFont typeface="Arial"/>
              <a:buChar char="•"/>
            </a:pPr>
            <a:r>
              <a:rPr lang="lv-LV" sz="2400" b="0" strike="noStrike" spc="-1">
                <a:solidFill>
                  <a:srgbClr val="191919"/>
                </a:solidFill>
                <a:latin typeface="Calibri"/>
                <a:ea typeface="Amiko"/>
              </a:rPr>
              <a:t>Pašvaldības apstiprināts lēmums par projekta īstenošanu (pašvaldība)</a:t>
            </a:r>
            <a:endParaRPr lang="en-GB" sz="2400" b="0" strike="noStrike" spc="-1">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 name="PlaceHolder 1"/>
          <p:cNvSpPr>
            <a:spLocks noGrp="1"/>
          </p:cNvSpPr>
          <p:nvPr>
            <p:ph type="title"/>
          </p:nvPr>
        </p:nvSpPr>
        <p:spPr>
          <a:xfrm>
            <a:off x="838080" y="365040"/>
            <a:ext cx="10515240" cy="1369800"/>
          </a:xfrm>
          <a:prstGeom prst="rect">
            <a:avLst/>
          </a:prstGeom>
          <a:noFill/>
          <a:ln w="0">
            <a:noFill/>
          </a:ln>
        </p:spPr>
        <p:txBody>
          <a:bodyPr anchor="ctr">
            <a:noAutofit/>
          </a:bodyPr>
          <a:lstStyle/>
          <a:p>
            <a:pPr algn="ctr">
              <a:lnSpc>
                <a:spcPct val="90000"/>
              </a:lnSpc>
              <a:buNone/>
              <a:tabLst>
                <a:tab pos="0" algn="l"/>
              </a:tabLst>
            </a:pPr>
            <a:r>
              <a:rPr lang="lv-LV" sz="3600" b="1" strike="noStrike" spc="-1" dirty="0">
                <a:solidFill>
                  <a:srgbClr val="191919"/>
                </a:solidFill>
                <a:latin typeface="Calibri"/>
                <a:ea typeface="Calibri"/>
              </a:rPr>
              <a:t>Semināra darba kārtība</a:t>
            </a:r>
            <a:endParaRPr lang="en-GB" sz="3600" b="0" strike="noStrike" spc="-1" dirty="0">
              <a:solidFill>
                <a:srgbClr val="000000"/>
              </a:solidFill>
              <a:latin typeface="Arial"/>
            </a:endParaRPr>
          </a:p>
        </p:txBody>
      </p:sp>
      <p:sp>
        <p:nvSpPr>
          <p:cNvPr id="675" name="PlaceHolder 2"/>
          <p:cNvSpPr>
            <a:spLocks noGrp="1"/>
          </p:cNvSpPr>
          <p:nvPr>
            <p:ph/>
          </p:nvPr>
        </p:nvSpPr>
        <p:spPr>
          <a:xfrm>
            <a:off x="2078280" y="1959480"/>
            <a:ext cx="9275400" cy="4217040"/>
          </a:xfrm>
          <a:prstGeom prst="rect">
            <a:avLst/>
          </a:prstGeom>
          <a:noFill/>
          <a:ln w="0">
            <a:noFill/>
          </a:ln>
        </p:spPr>
        <p:txBody>
          <a:bodyPr anchor="t">
            <a:noAutofit/>
          </a:bodyPr>
          <a:lstStyle/>
          <a:p>
            <a:pPr marL="457200" indent="-330120">
              <a:lnSpc>
                <a:spcPct val="100000"/>
              </a:lnSpc>
              <a:buClr>
                <a:srgbClr val="191919"/>
              </a:buClr>
              <a:buFont typeface="Amiko"/>
              <a:buChar char="●"/>
            </a:pPr>
            <a:r>
              <a:rPr lang="lv-LV" sz="3200" b="0" strike="noStrike" spc="-1">
                <a:solidFill>
                  <a:srgbClr val="191919"/>
                </a:solidFill>
                <a:latin typeface="Amiko"/>
                <a:ea typeface="Amiko"/>
              </a:rPr>
              <a:t>Ievads</a:t>
            </a:r>
            <a:endParaRPr lang="en-GB" sz="3200" b="0" strike="noStrike" spc="-1">
              <a:solidFill>
                <a:srgbClr val="000000"/>
              </a:solidFill>
              <a:latin typeface="Arial"/>
            </a:endParaRPr>
          </a:p>
          <a:p>
            <a:pPr marL="457200" indent="-330120">
              <a:lnSpc>
                <a:spcPct val="100000"/>
              </a:lnSpc>
              <a:buClr>
                <a:srgbClr val="191919"/>
              </a:buClr>
              <a:buFont typeface="Amiko"/>
              <a:buChar char="●"/>
            </a:pPr>
            <a:r>
              <a:rPr lang="lv-LV" sz="3200" b="0" strike="noStrike" spc="-1">
                <a:solidFill>
                  <a:srgbClr val="191919"/>
                </a:solidFill>
                <a:latin typeface="Amiko"/>
                <a:ea typeface="Amiko"/>
              </a:rPr>
              <a:t>Atbalsta pretendenti</a:t>
            </a:r>
            <a:endParaRPr lang="en-GB" sz="3200" b="0" strike="noStrike" spc="-1">
              <a:solidFill>
                <a:srgbClr val="000000"/>
              </a:solidFill>
              <a:latin typeface="Arial"/>
            </a:endParaRPr>
          </a:p>
          <a:p>
            <a:pPr marL="457200" indent="-330120">
              <a:lnSpc>
                <a:spcPct val="100000"/>
              </a:lnSpc>
              <a:buClr>
                <a:srgbClr val="191919"/>
              </a:buClr>
              <a:buFont typeface="Amiko"/>
              <a:buChar char="●"/>
            </a:pPr>
            <a:r>
              <a:rPr lang="lv-LV" sz="3200" b="0" strike="noStrike" spc="-1">
                <a:solidFill>
                  <a:srgbClr val="191919"/>
                </a:solidFill>
                <a:latin typeface="Amiko"/>
                <a:ea typeface="Amiko"/>
              </a:rPr>
              <a:t>Atbalsta iespējas</a:t>
            </a:r>
            <a:endParaRPr lang="en-GB" sz="3200" b="0" strike="noStrike" spc="-1">
              <a:solidFill>
                <a:srgbClr val="000000"/>
              </a:solidFill>
              <a:latin typeface="Arial"/>
            </a:endParaRPr>
          </a:p>
          <a:p>
            <a:pPr marL="457200" indent="-330120">
              <a:lnSpc>
                <a:spcPct val="100000"/>
              </a:lnSpc>
              <a:buClr>
                <a:srgbClr val="191919"/>
              </a:buClr>
              <a:buFont typeface="Amiko"/>
              <a:buChar char="●"/>
            </a:pPr>
            <a:r>
              <a:rPr lang="lv-LV" sz="3200" b="0" strike="noStrike" spc="-1">
                <a:solidFill>
                  <a:srgbClr val="191919"/>
                </a:solidFill>
                <a:latin typeface="Amiko"/>
                <a:ea typeface="Amiko"/>
              </a:rPr>
              <a:t>Vērtēšanas kritēriji</a:t>
            </a:r>
            <a:endParaRPr lang="en-GB" sz="3200" b="0" strike="noStrike" spc="-1">
              <a:solidFill>
                <a:srgbClr val="000000"/>
              </a:solidFill>
              <a:latin typeface="Arial"/>
            </a:endParaRPr>
          </a:p>
          <a:p>
            <a:pPr marL="457200" indent="-330120">
              <a:lnSpc>
                <a:spcPct val="100000"/>
              </a:lnSpc>
              <a:buClr>
                <a:srgbClr val="191919"/>
              </a:buClr>
              <a:buFont typeface="Amiko"/>
              <a:buChar char="●"/>
            </a:pPr>
            <a:r>
              <a:rPr lang="lv-LV" sz="3200" b="0" strike="noStrike" spc="-1">
                <a:solidFill>
                  <a:srgbClr val="191919"/>
                </a:solidFill>
                <a:latin typeface="Amiko"/>
                <a:ea typeface="Amiko"/>
              </a:rPr>
              <a:t>Iesniedzamie dokumenti</a:t>
            </a:r>
            <a:endParaRPr lang="en-GB" sz="3200" b="0" strike="noStrike" spc="-1">
              <a:solidFill>
                <a:srgbClr val="000000"/>
              </a:solidFill>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 name="PlaceHolder 1"/>
          <p:cNvSpPr>
            <a:spLocks noGrp="1"/>
          </p:cNvSpPr>
          <p:nvPr>
            <p:ph type="title"/>
          </p:nvPr>
        </p:nvSpPr>
        <p:spPr>
          <a:xfrm>
            <a:off x="960120" y="593280"/>
            <a:ext cx="10271520" cy="763200"/>
          </a:xfrm>
          <a:prstGeom prst="rect">
            <a:avLst/>
          </a:prstGeom>
          <a:noFill/>
          <a:ln w="0">
            <a:noFill/>
          </a:ln>
        </p:spPr>
        <p:txBody>
          <a:bodyPr lIns="122040" tIns="122040" rIns="122040" bIns="122040" anchor="t">
            <a:noAutofit/>
          </a:bodyPr>
          <a:lstStyle/>
          <a:p>
            <a:pPr algn="ctr">
              <a:lnSpc>
                <a:spcPct val="100000"/>
              </a:lnSpc>
              <a:buNone/>
            </a:pPr>
            <a:r>
              <a:rPr lang="lv-LV" sz="4000" b="1" strike="noStrike" spc="-1">
                <a:solidFill>
                  <a:srgbClr val="191919"/>
                </a:solidFill>
                <a:latin typeface="Amiko"/>
                <a:ea typeface="Playfair Display"/>
              </a:rPr>
              <a:t>Noderīg</a:t>
            </a:r>
            <a:r>
              <a:rPr lang="en-US" sz="4000" b="1" strike="noStrike" spc="-1">
                <a:solidFill>
                  <a:srgbClr val="191919"/>
                </a:solidFill>
                <a:latin typeface="Amiko"/>
                <a:ea typeface="Playfair Display"/>
              </a:rPr>
              <a:t>i</a:t>
            </a:r>
            <a:endParaRPr lang="en-GB" sz="4000" b="0" strike="noStrike" spc="-1">
              <a:solidFill>
                <a:srgbClr val="000000"/>
              </a:solidFill>
              <a:latin typeface="Arial"/>
            </a:endParaRPr>
          </a:p>
        </p:txBody>
      </p:sp>
      <p:sp>
        <p:nvSpPr>
          <p:cNvPr id="713" name="PlaceHolder 2"/>
          <p:cNvSpPr>
            <a:spLocks noGrp="1"/>
          </p:cNvSpPr>
          <p:nvPr>
            <p:ph/>
          </p:nvPr>
        </p:nvSpPr>
        <p:spPr>
          <a:xfrm>
            <a:off x="510480" y="1828800"/>
            <a:ext cx="11067480" cy="4262760"/>
          </a:xfrm>
          <a:prstGeom prst="rect">
            <a:avLst/>
          </a:prstGeom>
          <a:noFill/>
          <a:ln w="0">
            <a:noFill/>
          </a:ln>
        </p:spPr>
        <p:txBody>
          <a:bodyPr lIns="122040" tIns="122040" rIns="122040" bIns="122040" anchor="t">
            <a:noAutofit/>
          </a:bodyPr>
          <a:lstStyle/>
          <a:p>
            <a:pPr marL="457200" indent="-330120">
              <a:lnSpc>
                <a:spcPct val="100000"/>
              </a:lnSpc>
              <a:buClr>
                <a:srgbClr val="191919"/>
              </a:buClr>
              <a:buFont typeface="Amiko"/>
              <a:buChar char="●"/>
            </a:pPr>
            <a:r>
              <a:rPr lang="lv-LV" sz="2000" b="0" strike="noStrike" spc="-1">
                <a:solidFill>
                  <a:srgbClr val="191919"/>
                </a:solidFill>
                <a:latin typeface="Amiko"/>
                <a:ea typeface="Amiko"/>
              </a:rPr>
              <a:t>Kas jādara, ja neesat reģistrējušies kā Lauku atbalsta dienesta klients</a:t>
            </a:r>
            <a:endParaRPr lang="en-GB" sz="2000" b="0" strike="noStrike" spc="-1">
              <a:solidFill>
                <a:srgbClr val="000000"/>
              </a:solidFill>
              <a:latin typeface="Arial"/>
            </a:endParaRPr>
          </a:p>
          <a:p>
            <a:pPr>
              <a:lnSpc>
                <a:spcPct val="100000"/>
              </a:lnSpc>
              <a:buNone/>
            </a:pPr>
            <a:endParaRPr lang="en-GB" sz="2000" b="0" strike="noStrike" spc="-1">
              <a:solidFill>
                <a:srgbClr val="000000"/>
              </a:solidFill>
              <a:latin typeface="Arial"/>
            </a:endParaRPr>
          </a:p>
          <a:p>
            <a:pPr marL="127080">
              <a:lnSpc>
                <a:spcPct val="100000"/>
              </a:lnSpc>
              <a:buNone/>
              <a:tabLst>
                <a:tab pos="0" algn="l"/>
              </a:tabLst>
            </a:pPr>
            <a:endParaRPr lang="en-GB" sz="2000" b="0" strike="noStrike" spc="-1">
              <a:solidFill>
                <a:srgbClr val="000000"/>
              </a:solidFill>
              <a:latin typeface="Arial"/>
            </a:endParaRPr>
          </a:p>
          <a:p>
            <a:pPr marL="127080">
              <a:lnSpc>
                <a:spcPct val="100000"/>
              </a:lnSpc>
              <a:buNone/>
              <a:tabLst>
                <a:tab pos="0" algn="l"/>
              </a:tabLst>
            </a:pPr>
            <a:r>
              <a:rPr lang="lv-LV" sz="2000" b="1" strike="noStrike" spc="-1">
                <a:solidFill>
                  <a:srgbClr val="191919"/>
                </a:solidFill>
                <a:latin typeface="Amiko"/>
                <a:ea typeface="Amiko"/>
              </a:rPr>
              <a:t>Kontakti: </a:t>
            </a:r>
            <a:r>
              <a:rPr lang="lv-LV" sz="2000" b="1" u="sng" strike="noStrike" spc="-1">
                <a:solidFill>
                  <a:srgbClr val="191919"/>
                </a:solidFill>
                <a:uFillTx/>
                <a:latin typeface="Amiko"/>
                <a:ea typeface="Amiko"/>
                <a:hlinkClick r:id="rId2"/>
              </a:rPr>
              <a:t>ziemeļgauja@gmail.com</a:t>
            </a:r>
            <a:endParaRPr lang="en-GB" sz="2000" b="0" strike="noStrike" spc="-1">
              <a:solidFill>
                <a:srgbClr val="000000"/>
              </a:solidFill>
              <a:latin typeface="Arial"/>
            </a:endParaRPr>
          </a:p>
          <a:p>
            <a:pPr marL="127080">
              <a:lnSpc>
                <a:spcPct val="100000"/>
              </a:lnSpc>
              <a:buNone/>
              <a:tabLst>
                <a:tab pos="0" algn="l"/>
              </a:tabLst>
            </a:pPr>
            <a:r>
              <a:rPr lang="lv-LV" sz="2000" b="1" strike="noStrike" spc="-1">
                <a:solidFill>
                  <a:srgbClr val="191919"/>
                </a:solidFill>
                <a:latin typeface="Amiko"/>
                <a:ea typeface="Amiko"/>
              </a:rPr>
              <a:t>Linda: 29163859</a:t>
            </a:r>
            <a:endParaRPr lang="en-GB" sz="2000" b="0" strike="noStrike" spc="-1">
              <a:solidFill>
                <a:srgbClr val="000000"/>
              </a:solidFill>
              <a:latin typeface="Arial"/>
            </a:endParaRPr>
          </a:p>
          <a:p>
            <a:pPr marL="127080">
              <a:lnSpc>
                <a:spcPct val="100000"/>
              </a:lnSpc>
              <a:buNone/>
              <a:tabLst>
                <a:tab pos="0" algn="l"/>
              </a:tabLst>
            </a:pPr>
            <a:r>
              <a:rPr lang="en-US" sz="2000" b="1" strike="noStrike" spc="-1">
                <a:solidFill>
                  <a:srgbClr val="191919"/>
                </a:solidFill>
                <a:latin typeface="Amiko"/>
                <a:ea typeface="Amiko"/>
              </a:rPr>
              <a:t>Dagnija: 29219477</a:t>
            </a:r>
            <a:endParaRPr lang="en-GB" sz="2000" b="0" strike="noStrike" spc="-1">
              <a:solidFill>
                <a:srgbClr val="000000"/>
              </a:solidFill>
              <a:latin typeface="Arial"/>
            </a:endParaRPr>
          </a:p>
          <a:p>
            <a:pPr marL="127080">
              <a:lnSpc>
                <a:spcPct val="100000"/>
              </a:lnSpc>
              <a:buNone/>
              <a:tabLst>
                <a:tab pos="0" algn="l"/>
              </a:tabLst>
            </a:pPr>
            <a:endParaRPr lang="en-GB" sz="2000" b="0" strike="noStrike" spc="-1">
              <a:solidFill>
                <a:srgbClr val="000000"/>
              </a:solidFill>
              <a:latin typeface="Arial"/>
            </a:endParaRPr>
          </a:p>
          <a:p>
            <a:pPr marL="127080" algn="ctr">
              <a:lnSpc>
                <a:spcPct val="100000"/>
              </a:lnSpc>
              <a:buNone/>
              <a:tabLst>
                <a:tab pos="0" algn="l"/>
              </a:tabLst>
            </a:pPr>
            <a:r>
              <a:rPr lang="en-US" sz="2400" b="1" strike="noStrike" spc="-1">
                <a:solidFill>
                  <a:srgbClr val="191919"/>
                </a:solidFill>
                <a:latin typeface="Amiko"/>
                <a:ea typeface="Amiko"/>
              </a:rPr>
              <a:t>Paldies!</a:t>
            </a:r>
            <a:endParaRPr lang="en-GB" sz="2400" b="0" strike="noStrike" spc="-1">
              <a:solidFill>
                <a:srgbClr val="000000"/>
              </a:solidFill>
              <a:latin typeface="Arial"/>
            </a:endParaRPr>
          </a:p>
          <a:p>
            <a:pPr marL="127080">
              <a:lnSpc>
                <a:spcPct val="100000"/>
              </a:lnSpc>
              <a:buNone/>
              <a:tabLst>
                <a:tab pos="0" algn="l"/>
              </a:tabLst>
            </a:pPr>
            <a:endParaRPr lang="en-GB" sz="2400" b="0" strike="noStrike" spc="-1">
              <a:solidFill>
                <a:srgbClr val="000000"/>
              </a:solidFill>
              <a:latin typeface="Arial"/>
            </a:endParaRPr>
          </a:p>
          <a:p>
            <a:pPr marL="127080" algn="ctr">
              <a:lnSpc>
                <a:spcPct val="100000"/>
              </a:lnSpc>
              <a:buNone/>
              <a:tabLst>
                <a:tab pos="0" algn="l"/>
              </a:tabLst>
            </a:pPr>
            <a:endParaRPr lang="en-GB" sz="2400" b="0" strike="noStrike" spc="-1">
              <a:solidFill>
                <a:srgbClr val="000000"/>
              </a:solidFill>
              <a:latin typeface="Arial"/>
            </a:endParaRPr>
          </a:p>
          <a:p>
            <a:pPr marL="127080">
              <a:lnSpc>
                <a:spcPct val="100000"/>
              </a:lnSpc>
              <a:buNone/>
              <a:tabLst>
                <a:tab pos="0" algn="l"/>
              </a:tabLst>
            </a:pPr>
            <a:endParaRPr lang="en-GB" sz="2400" b="0" strike="noStrike" spc="-1">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 name="PlaceHolder 1"/>
          <p:cNvSpPr>
            <a:spLocks noGrp="1"/>
          </p:cNvSpPr>
          <p:nvPr>
            <p:ph type="title"/>
          </p:nvPr>
        </p:nvSpPr>
        <p:spPr>
          <a:xfrm>
            <a:off x="838080" y="365040"/>
            <a:ext cx="10515240" cy="1369800"/>
          </a:xfrm>
          <a:prstGeom prst="rect">
            <a:avLst/>
          </a:prstGeom>
          <a:noFill/>
          <a:ln w="0">
            <a:noFill/>
          </a:ln>
        </p:spPr>
        <p:txBody>
          <a:bodyPr anchor="ctr">
            <a:noAutofit/>
          </a:bodyPr>
          <a:lstStyle/>
          <a:p>
            <a:pPr algn="ctr">
              <a:lnSpc>
                <a:spcPct val="90000"/>
              </a:lnSpc>
              <a:buNone/>
              <a:tabLst>
                <a:tab pos="0" algn="l"/>
              </a:tabLst>
            </a:pPr>
            <a:r>
              <a:rPr lang="lv-LV" sz="3600" b="1" strike="noStrike" spc="-1">
                <a:solidFill>
                  <a:srgbClr val="191919"/>
                </a:solidFill>
                <a:latin typeface="Calibri"/>
                <a:ea typeface="Calibri"/>
              </a:rPr>
              <a:t>Svarīgākie dokumenti</a:t>
            </a:r>
            <a:endParaRPr lang="en-GB" sz="3600" b="0" strike="noStrike" spc="-1">
              <a:solidFill>
                <a:srgbClr val="000000"/>
              </a:solidFill>
              <a:latin typeface="Arial"/>
            </a:endParaRPr>
          </a:p>
        </p:txBody>
      </p:sp>
      <p:sp>
        <p:nvSpPr>
          <p:cNvPr id="677" name="PlaceHolder 2"/>
          <p:cNvSpPr>
            <a:spLocks noGrp="1"/>
          </p:cNvSpPr>
          <p:nvPr>
            <p:ph/>
          </p:nvPr>
        </p:nvSpPr>
        <p:spPr>
          <a:xfrm>
            <a:off x="838080" y="1472400"/>
            <a:ext cx="10515240" cy="4704120"/>
          </a:xfrm>
          <a:prstGeom prst="rect">
            <a:avLst/>
          </a:prstGeom>
          <a:noFill/>
          <a:ln w="0">
            <a:noFill/>
          </a:ln>
        </p:spPr>
        <p:txBody>
          <a:bodyPr anchor="t">
            <a:noAutofit/>
          </a:bodyPr>
          <a:lstStyle/>
          <a:p>
            <a:pPr marL="457200" indent="-330120">
              <a:lnSpc>
                <a:spcPct val="100000"/>
              </a:lnSpc>
              <a:buClr>
                <a:srgbClr val="191919"/>
              </a:buClr>
              <a:buFont typeface="Amiko"/>
              <a:buChar char="●"/>
            </a:pPr>
            <a:r>
              <a:rPr lang="lv-LV" sz="2400" b="0" strike="noStrike" spc="-1">
                <a:solidFill>
                  <a:srgbClr val="191919"/>
                </a:solidFill>
                <a:latin typeface="Calibri"/>
                <a:ea typeface="Amiko"/>
              </a:rPr>
              <a:t>Biedrības “Lauku partnerība “ZIEMEĻGAUJA” </a:t>
            </a:r>
            <a:r>
              <a:rPr lang="lv-LV" sz="2400" b="0" u="sng" strike="noStrike" spc="-1">
                <a:solidFill>
                  <a:srgbClr val="191919"/>
                </a:solidFill>
                <a:uFillTx/>
                <a:latin typeface="Calibri"/>
                <a:ea typeface="Amiko"/>
                <a:hlinkClick r:id="rId2"/>
              </a:rPr>
              <a:t>Sabiedrības virzītas vietējās attīstības stratēģija 2023. – 2027. gadam | Biedrība "Lauku partnerība ZIEMEĻGAUJA" (zgauja.lv)</a:t>
            </a:r>
            <a:endParaRPr lang="en-GB" sz="2400" b="0" strike="noStrike" spc="-1">
              <a:solidFill>
                <a:srgbClr val="000000"/>
              </a:solidFill>
              <a:latin typeface="Arial"/>
            </a:endParaRPr>
          </a:p>
          <a:p>
            <a:pPr>
              <a:lnSpc>
                <a:spcPct val="100000"/>
              </a:lnSpc>
              <a:buNone/>
            </a:pP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400" b="0" strike="noStrike" spc="-1">
                <a:solidFill>
                  <a:srgbClr val="191919"/>
                </a:solidFill>
                <a:latin typeface="Calibri"/>
                <a:ea typeface="Amiko"/>
              </a:rPr>
              <a:t>2023. gada 10. oktobra MK noteikumi </a:t>
            </a:r>
            <a:r>
              <a:rPr lang="lv-LV" sz="2400" b="1" strike="noStrike" spc="-1">
                <a:solidFill>
                  <a:srgbClr val="191919"/>
                </a:solidFill>
                <a:latin typeface="Calibri"/>
                <a:ea typeface="Amiko"/>
              </a:rPr>
              <a:t>Nr. 580 </a:t>
            </a:r>
            <a:r>
              <a:rPr lang="lv-LV" sz="2400" b="0" strike="noStrike" spc="-1">
                <a:solidFill>
                  <a:srgbClr val="191919"/>
                </a:solidFill>
                <a:latin typeface="Calibri"/>
                <a:ea typeface="Amiko"/>
              </a:rPr>
              <a:t>“</a:t>
            </a:r>
            <a:r>
              <a:rPr lang="lv-LV" sz="2400" b="0" u="sng" strike="noStrike" spc="-1">
                <a:solidFill>
                  <a:srgbClr val="191919"/>
                </a:solidFill>
                <a:uFillTx/>
                <a:latin typeface="Calibri"/>
                <a:ea typeface="Amiko"/>
                <a:hlinkClick r:id="rId3"/>
              </a:rPr>
              <a:t>Valsts un Eiropas Savienības atbalsta piešķiršanas kārtība Eiropas Lauksaimniecības fonda lauku attīstībai intervencē "Darbību īstenošana saskaņā ar sabiedrības virzītas vietējās attīstības stratēģiju, tostarp sadarbības aktivitātes un to sagatavošana" (likumi.lv)</a:t>
            </a:r>
            <a:endParaRPr lang="en-GB" sz="2400" b="0" strike="noStrike" spc="-1">
              <a:solidFill>
                <a:srgbClr val="000000"/>
              </a:solidFill>
              <a:latin typeface="Arial"/>
            </a:endParaRPr>
          </a:p>
          <a:p>
            <a:pPr marL="127080">
              <a:lnSpc>
                <a:spcPct val="100000"/>
              </a:lnSpc>
              <a:buNone/>
              <a:tabLst>
                <a:tab pos="0" algn="l"/>
              </a:tabLst>
            </a:pPr>
            <a:endParaRPr lang="en-GB" sz="2400" b="0" strike="noStrike" spc="-1">
              <a:solidFill>
                <a:srgbClr val="000000"/>
              </a:solidFill>
              <a:latin typeface="Arial"/>
            </a:endParaRPr>
          </a:p>
          <a:p>
            <a:pPr marL="457200" indent="-330120">
              <a:lnSpc>
                <a:spcPct val="100000"/>
              </a:lnSpc>
              <a:buClr>
                <a:srgbClr val="191919"/>
              </a:buClr>
              <a:buFont typeface="Amiko"/>
              <a:buChar char="●"/>
              <a:tabLst>
                <a:tab pos="0" algn="l"/>
              </a:tabLst>
            </a:pPr>
            <a:r>
              <a:rPr lang="en-US" sz="2400" b="0" strike="noStrike" spc="-1">
                <a:solidFill>
                  <a:srgbClr val="191919"/>
                </a:solidFill>
                <a:latin typeface="Calibri"/>
                <a:ea typeface="Amiko"/>
              </a:rPr>
              <a:t>Pieejami arī: </a:t>
            </a:r>
            <a:r>
              <a:rPr lang="lv-LV" sz="2400" b="0" u="sng" strike="noStrike" spc="-1">
                <a:solidFill>
                  <a:srgbClr val="191919"/>
                </a:solidFill>
                <a:uFillTx/>
                <a:latin typeface="Calibri"/>
                <a:ea typeface="Amiko"/>
                <a:hlinkClick r:id="rId4"/>
              </a:rPr>
              <a:t>C0LA19.2 Darbību īstenošana saskaņā ar sabiedrības virzītas vietējās attīstības stratēģiju, tostarp sadarbības aktivitātes un to sagatavošana | Lauku atbalsta dienests (lad.gov.lv)</a:t>
            </a:r>
            <a:endParaRPr lang="en-GB" sz="2400" b="0" strike="noStrike" spc="-1">
              <a:solidFill>
                <a:srgbClr val="000000"/>
              </a:solidFill>
              <a:latin typeface="Arial"/>
            </a:endParaRPr>
          </a:p>
          <a:p>
            <a:pPr marL="457200" indent="-330120">
              <a:lnSpc>
                <a:spcPct val="100000"/>
              </a:lnSpc>
              <a:buNone/>
              <a:tabLst>
                <a:tab pos="0" algn="l"/>
              </a:tabLst>
            </a:pPr>
            <a:endParaRPr lang="en-GB" sz="2400" b="0" strike="noStrike" spc="-1">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 name="PlaceHolder 1"/>
          <p:cNvSpPr>
            <a:spLocks noGrp="1"/>
          </p:cNvSpPr>
          <p:nvPr>
            <p:ph type="title"/>
          </p:nvPr>
        </p:nvSpPr>
        <p:spPr>
          <a:xfrm>
            <a:off x="838080" y="365040"/>
            <a:ext cx="10515240" cy="821880"/>
          </a:xfrm>
          <a:prstGeom prst="rect">
            <a:avLst/>
          </a:prstGeom>
          <a:noFill/>
          <a:ln w="0">
            <a:noFill/>
          </a:ln>
        </p:spPr>
        <p:txBody>
          <a:bodyPr anchor="ctr">
            <a:noAutofit/>
          </a:bodyPr>
          <a:lstStyle/>
          <a:p>
            <a:pPr algn="ctr">
              <a:lnSpc>
                <a:spcPct val="90000"/>
              </a:lnSpc>
              <a:buNone/>
              <a:tabLst>
                <a:tab pos="0" algn="l"/>
              </a:tabLst>
            </a:pPr>
            <a:r>
              <a:rPr lang="en-US" sz="3600" b="1" strike="noStrike" spc="-1">
                <a:solidFill>
                  <a:srgbClr val="191919"/>
                </a:solidFill>
                <a:latin typeface="Calibri"/>
                <a:ea typeface="Playfair Display"/>
              </a:rPr>
              <a:t>Būtiski, domājot par projekta ideju</a:t>
            </a:r>
            <a:r>
              <a:rPr lang="lv-LV" sz="3600" b="1" strike="noStrike" spc="-1">
                <a:solidFill>
                  <a:srgbClr val="191919"/>
                </a:solidFill>
                <a:latin typeface="Calibri"/>
                <a:ea typeface="Playfair Display"/>
              </a:rPr>
              <a:t>:</a:t>
            </a:r>
            <a:endParaRPr lang="en-GB" sz="3600" b="0" strike="noStrike" spc="-1">
              <a:solidFill>
                <a:srgbClr val="000000"/>
              </a:solidFill>
              <a:latin typeface="Arial"/>
            </a:endParaRPr>
          </a:p>
        </p:txBody>
      </p:sp>
      <p:sp>
        <p:nvSpPr>
          <p:cNvPr id="679" name="PlaceHolder 2"/>
          <p:cNvSpPr>
            <a:spLocks noGrp="1"/>
          </p:cNvSpPr>
          <p:nvPr>
            <p:ph/>
          </p:nvPr>
        </p:nvSpPr>
        <p:spPr>
          <a:xfrm>
            <a:off x="1033200" y="1211400"/>
            <a:ext cx="10735920" cy="4098600"/>
          </a:xfrm>
          <a:prstGeom prst="rect">
            <a:avLst/>
          </a:prstGeom>
          <a:noFill/>
          <a:ln w="0">
            <a:noFill/>
          </a:ln>
        </p:spPr>
        <p:txBody>
          <a:bodyPr anchor="t">
            <a:noAutofit/>
          </a:bodyPr>
          <a:lstStyle/>
          <a:p>
            <a:pPr marL="457200" indent="-330120">
              <a:lnSpc>
                <a:spcPct val="100000"/>
              </a:lnSpc>
              <a:buClr>
                <a:srgbClr val="191919"/>
              </a:buClr>
              <a:buFont typeface="Amiko"/>
              <a:buChar char="●"/>
            </a:pPr>
            <a:r>
              <a:rPr lang="en-US" sz="2800" b="0" strike="noStrike" spc="-1">
                <a:solidFill>
                  <a:srgbClr val="000000"/>
                </a:solidFill>
                <a:latin typeface="Calibri"/>
                <a:ea typeface="Amiko"/>
              </a:rPr>
              <a:t>Aktivitātes “</a:t>
            </a:r>
            <a:r>
              <a:rPr lang="lv-LV" sz="2400" b="0" strike="noStrike" spc="-1">
                <a:solidFill>
                  <a:srgbClr val="191919"/>
                </a:solidFill>
                <a:latin typeface="Calibri"/>
                <a:ea typeface="Amiko"/>
              </a:rPr>
              <a:t>Kopienu spēcinošas un vietas attīstību sekmējošas iniciatīvas</a:t>
            </a:r>
            <a:r>
              <a:rPr lang="en-US" sz="2800" b="0" strike="noStrike" spc="-1">
                <a:solidFill>
                  <a:srgbClr val="000000"/>
                </a:solidFill>
                <a:latin typeface="Calibri"/>
                <a:ea typeface="Amiko"/>
              </a:rPr>
              <a:t>” virs</a:t>
            </a:r>
            <a:r>
              <a:rPr lang="lv-LV" sz="2800" b="0" strike="noStrike" spc="-1">
                <a:solidFill>
                  <a:srgbClr val="000000"/>
                </a:solidFill>
                <a:latin typeface="Calibri"/>
                <a:ea typeface="Amiko"/>
              </a:rPr>
              <a:t>mērķis </a:t>
            </a:r>
            <a:r>
              <a:rPr lang="lv-LV" sz="2400" b="0" strike="noStrike" spc="-1">
                <a:solidFill>
                  <a:srgbClr val="000000"/>
                </a:solidFill>
                <a:latin typeface="Calibri"/>
                <a:ea typeface="Amiko"/>
              </a:rPr>
              <a:t>– </a:t>
            </a:r>
            <a:r>
              <a:rPr lang="lv-LV" sz="2400" b="0" strike="noStrike" spc="-1">
                <a:solidFill>
                  <a:srgbClr val="191919"/>
                </a:solidFill>
                <a:latin typeface="Calibri"/>
                <a:ea typeface="Amiko"/>
              </a:rPr>
              <a:t>veicināt sabiedrības iesaistīšanos vietējā dabas, fiziskā, sociālā kapitāla un cilvēkkapitāla stiprināšanas un kultūras kapitāla stratēģiskas un ilgtspējīgas izmantošanas un attīstības iniciatīvās, tādējādi palielinot lauku iedzīvotāju drošumspēju, kā arī vietas potenciālu un pievilcību, kas var kļūt par priekšnosacījumu jaunu integrētu tūrisma, kultūras, veselības un citu saistītu pakalpojumu un produktu piedāvājumam</a:t>
            </a:r>
            <a:r>
              <a:rPr lang="lv-LV" sz="2400" b="0" strike="noStrike" spc="-1">
                <a:solidFill>
                  <a:srgbClr val="000000"/>
                </a:solidFill>
                <a:latin typeface="Calibri"/>
                <a:ea typeface="Amiko"/>
              </a:rPr>
              <a:t>.</a:t>
            </a:r>
            <a:r>
              <a:rPr lang="en-US" sz="2400" b="0" strike="noStrike" spc="-1">
                <a:solidFill>
                  <a:srgbClr val="000000"/>
                </a:solidFill>
                <a:latin typeface="Calibri"/>
                <a:ea typeface="Amiko"/>
              </a:rPr>
              <a:t> (</a:t>
            </a:r>
            <a:r>
              <a:rPr lang="en-US" sz="2400" b="0" i="1" strike="noStrike" spc="-1">
                <a:solidFill>
                  <a:srgbClr val="000000"/>
                </a:solidFill>
                <a:latin typeface="Calibri"/>
                <a:ea typeface="Amiko"/>
              </a:rPr>
              <a:t>4.</a:t>
            </a:r>
            <a:r>
              <a:rPr lang="lv-LV" sz="2400" b="0" i="1" strike="noStrike" spc="-1">
                <a:solidFill>
                  <a:srgbClr val="000000"/>
                </a:solidFill>
                <a:latin typeface="Calibri"/>
                <a:ea typeface="Amiko"/>
              </a:rPr>
              <a:t>2</a:t>
            </a:r>
            <a:r>
              <a:rPr lang="en-US" sz="2400" b="0" i="1" strike="noStrike" spc="-1">
                <a:solidFill>
                  <a:srgbClr val="000000"/>
                </a:solidFill>
                <a:latin typeface="Calibri"/>
                <a:ea typeface="Amiko"/>
              </a:rPr>
              <a:t>.p.)</a:t>
            </a: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800" b="0" strike="noStrike" spc="-1">
                <a:solidFill>
                  <a:srgbClr val="000000"/>
                </a:solidFill>
                <a:latin typeface="Calibri"/>
                <a:ea typeface="Amiko"/>
              </a:rPr>
              <a:t>Jāpamato, kā projekts dos pienesumu kopējai VRG teritorijas attīstībai.</a:t>
            </a:r>
            <a:endParaRPr lang="en-GB" sz="2800" b="0" strike="noStrike" spc="-1">
              <a:solidFill>
                <a:srgbClr val="000000"/>
              </a:solidFill>
              <a:latin typeface="Arial"/>
            </a:endParaRPr>
          </a:p>
          <a:p>
            <a:pPr marL="457200" indent="-330120">
              <a:lnSpc>
                <a:spcPct val="100000"/>
              </a:lnSpc>
              <a:buClr>
                <a:srgbClr val="191919"/>
              </a:buClr>
              <a:buFont typeface="Amiko"/>
              <a:buChar char="●"/>
            </a:pPr>
            <a:r>
              <a:rPr lang="lv-LV" sz="2800" b="0" strike="noStrike" spc="-1">
                <a:solidFill>
                  <a:srgbClr val="000000"/>
                </a:solidFill>
                <a:latin typeface="Calibri"/>
                <a:ea typeface="Amiko"/>
              </a:rPr>
              <a:t>Projekta īstenošanas teritorija – VRG teritorija un ārpus tās (sabiedriskās attiecības, digitālie risinājumi)</a:t>
            </a:r>
            <a:r>
              <a:rPr lang="en-US" sz="2800" b="0" strike="noStrike" spc="-1">
                <a:solidFill>
                  <a:srgbClr val="000000"/>
                </a:solidFill>
                <a:latin typeface="Calibri"/>
                <a:ea typeface="Amiko"/>
              </a:rPr>
              <a:t> - </a:t>
            </a:r>
            <a:r>
              <a:rPr lang="en-US" sz="2800" b="0" i="1" strike="noStrike" spc="-1">
                <a:solidFill>
                  <a:srgbClr val="000000"/>
                </a:solidFill>
                <a:latin typeface="Calibri"/>
                <a:ea typeface="Amiko"/>
              </a:rPr>
              <a:t>MK</a:t>
            </a:r>
            <a:r>
              <a:rPr lang="lv-LV" sz="2800" b="0" i="1" strike="noStrike" spc="-1">
                <a:solidFill>
                  <a:srgbClr val="000000"/>
                </a:solidFill>
                <a:latin typeface="Calibri"/>
                <a:ea typeface="Amiko"/>
              </a:rPr>
              <a:t> </a:t>
            </a:r>
            <a:r>
              <a:rPr lang="en-US" sz="2800" b="0" i="1" strike="noStrike" spc="-1">
                <a:solidFill>
                  <a:srgbClr val="000000"/>
                </a:solidFill>
                <a:latin typeface="Calibri"/>
                <a:ea typeface="Amiko"/>
              </a:rPr>
              <a:t>580 noteikumu 9.3.punkts</a:t>
            </a:r>
            <a:endParaRPr lang="en-GB" sz="2800" b="0" strike="noStrike" spc="-1">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 name="PlaceHolder 1"/>
          <p:cNvSpPr>
            <a:spLocks noGrp="1"/>
          </p:cNvSpPr>
          <p:nvPr>
            <p:ph type="title"/>
          </p:nvPr>
        </p:nvSpPr>
        <p:spPr>
          <a:xfrm>
            <a:off x="838080" y="365040"/>
            <a:ext cx="10515240" cy="1369800"/>
          </a:xfrm>
          <a:prstGeom prst="rect">
            <a:avLst/>
          </a:prstGeom>
          <a:noFill/>
          <a:ln w="0">
            <a:noFill/>
          </a:ln>
        </p:spPr>
        <p:txBody>
          <a:bodyPr anchor="ctr">
            <a:noAutofit/>
          </a:bodyPr>
          <a:lstStyle/>
          <a:p>
            <a:pPr algn="ctr">
              <a:lnSpc>
                <a:spcPct val="90000"/>
              </a:lnSpc>
              <a:buNone/>
              <a:tabLst>
                <a:tab pos="0" algn="l"/>
              </a:tabLst>
            </a:pPr>
            <a:r>
              <a:rPr lang="lv-LV" sz="3600" b="1" strike="noStrike" spc="-1">
                <a:solidFill>
                  <a:srgbClr val="191919"/>
                </a:solidFill>
                <a:latin typeface="Calibri"/>
                <a:ea typeface="Calibri"/>
              </a:rPr>
              <a:t>Stratēģiskie mērķi un rīcības 2023. – 2027.</a:t>
            </a:r>
            <a:endParaRPr lang="en-GB" sz="3600" b="0" strike="noStrike" spc="-1">
              <a:solidFill>
                <a:srgbClr val="000000"/>
              </a:solidFill>
              <a:latin typeface="Arial"/>
            </a:endParaRPr>
          </a:p>
        </p:txBody>
      </p:sp>
      <p:sp>
        <p:nvSpPr>
          <p:cNvPr id="681" name="PlaceHolder 2"/>
          <p:cNvSpPr>
            <a:spLocks noGrp="1"/>
          </p:cNvSpPr>
          <p:nvPr>
            <p:ph/>
          </p:nvPr>
        </p:nvSpPr>
        <p:spPr>
          <a:xfrm>
            <a:off x="838080" y="1472400"/>
            <a:ext cx="10515240" cy="4704120"/>
          </a:xfrm>
          <a:prstGeom prst="rect">
            <a:avLst/>
          </a:prstGeom>
          <a:noFill/>
          <a:ln w="0">
            <a:noFill/>
          </a:ln>
        </p:spPr>
        <p:txBody>
          <a:bodyPr anchor="t">
            <a:noAutofit/>
          </a:bodyPr>
          <a:lstStyle/>
          <a:p>
            <a:pPr marL="457200" indent="-330120">
              <a:lnSpc>
                <a:spcPct val="100000"/>
              </a:lnSpc>
              <a:buClr>
                <a:srgbClr val="191919"/>
              </a:buClr>
              <a:buFont typeface="Amiko"/>
              <a:buChar char="●"/>
            </a:pPr>
            <a:r>
              <a:rPr lang="lv-LV" sz="2400" b="0" strike="noStrike" spc="-1" dirty="0">
                <a:solidFill>
                  <a:srgbClr val="191919"/>
                </a:solidFill>
                <a:latin typeface="Amiko"/>
                <a:ea typeface="Amiko"/>
              </a:rPr>
              <a:t>M1 </a:t>
            </a:r>
            <a:r>
              <a:rPr lang="lv-LV" sz="2400" b="0" u="sng" strike="noStrike" spc="-1" dirty="0">
                <a:solidFill>
                  <a:srgbClr val="191919"/>
                </a:solidFill>
                <a:uFillTx/>
                <a:latin typeface="Amiko"/>
                <a:ea typeface="Amiko"/>
              </a:rPr>
              <a:t>Vietējās ekonomikas attīstība</a:t>
            </a:r>
            <a:endParaRPr lang="en-GB" sz="2400" b="0" strike="noStrike" spc="-1" dirty="0">
              <a:solidFill>
                <a:srgbClr val="000000"/>
              </a:solidFill>
              <a:latin typeface="Arial"/>
            </a:endParaRPr>
          </a:p>
          <a:p>
            <a:pPr marL="457200" indent="-330120">
              <a:lnSpc>
                <a:spcPct val="100000"/>
              </a:lnSpc>
              <a:buClr>
                <a:srgbClr val="191919"/>
              </a:buClr>
              <a:buFont typeface="Amiko"/>
              <a:buChar char="●"/>
            </a:pPr>
            <a:r>
              <a:rPr lang="lv-LV" sz="2400" b="0" strike="noStrike" spc="-1" dirty="0">
                <a:solidFill>
                  <a:srgbClr val="191919"/>
                </a:solidFill>
                <a:latin typeface="Amiko"/>
                <a:ea typeface="Amiko"/>
              </a:rPr>
              <a:t>	Rīcība 1.1. Jaunu produktu un pakalpojumu radīšana,  	esošo attīstīšana un realizācija tirgū</a:t>
            </a:r>
            <a:endParaRPr lang="en-GB" sz="2400" b="0" strike="noStrike" spc="-1" dirty="0">
              <a:solidFill>
                <a:srgbClr val="000000"/>
              </a:solidFill>
              <a:latin typeface="Arial"/>
            </a:endParaRPr>
          </a:p>
          <a:p>
            <a:pPr marL="457200" indent="-330120">
              <a:lnSpc>
                <a:spcPct val="100000"/>
              </a:lnSpc>
              <a:buClr>
                <a:srgbClr val="191919"/>
              </a:buClr>
              <a:buFont typeface="Amiko"/>
              <a:buChar char="●"/>
            </a:pPr>
            <a:r>
              <a:rPr lang="lv-LV" sz="2400" b="0" strike="noStrike" spc="-1" dirty="0">
                <a:solidFill>
                  <a:srgbClr val="191919"/>
                </a:solidFill>
                <a:latin typeface="Amiko"/>
                <a:ea typeface="Amiko"/>
              </a:rPr>
              <a:t>	Rīcība 1.2. Tūrisma nozares pakalpojumu attīstība</a:t>
            </a:r>
            <a:endParaRPr lang="en-GB" sz="2400" b="0" strike="noStrike" spc="-1" dirty="0">
              <a:solidFill>
                <a:srgbClr val="000000"/>
              </a:solidFill>
              <a:latin typeface="Arial"/>
            </a:endParaRPr>
          </a:p>
          <a:p>
            <a:pPr>
              <a:lnSpc>
                <a:spcPct val="100000"/>
              </a:lnSpc>
              <a:buNone/>
            </a:pPr>
            <a:endParaRPr lang="en-GB" sz="2400" b="0" strike="noStrike" spc="-1" dirty="0">
              <a:solidFill>
                <a:srgbClr val="000000"/>
              </a:solidFill>
              <a:latin typeface="Arial"/>
            </a:endParaRPr>
          </a:p>
          <a:p>
            <a:pPr marL="457200" indent="-330120">
              <a:lnSpc>
                <a:spcPct val="100000"/>
              </a:lnSpc>
              <a:buClr>
                <a:srgbClr val="191919"/>
              </a:buClr>
              <a:buFont typeface="Amiko"/>
              <a:buChar char="●"/>
            </a:pPr>
            <a:r>
              <a:rPr lang="lv-LV" sz="2400" b="0" strike="noStrike" spc="-1" dirty="0">
                <a:solidFill>
                  <a:srgbClr val="191919"/>
                </a:solidFill>
                <a:latin typeface="Amiko"/>
                <a:ea typeface="Amiko"/>
              </a:rPr>
              <a:t>M2 </a:t>
            </a:r>
            <a:r>
              <a:rPr lang="lv-LV" sz="2400" b="0" u="sng" strike="noStrike" spc="-1" dirty="0">
                <a:solidFill>
                  <a:srgbClr val="191919"/>
                </a:solidFill>
                <a:uFillTx/>
                <a:latin typeface="Amiko"/>
                <a:ea typeface="Amiko"/>
              </a:rPr>
              <a:t>Dzīves vides kvalitātes uzlabošana</a:t>
            </a:r>
            <a:endParaRPr lang="en-GB" sz="2400" b="0" strike="noStrike" spc="-1" dirty="0">
              <a:solidFill>
                <a:srgbClr val="000000"/>
              </a:solidFill>
              <a:latin typeface="Arial"/>
            </a:endParaRPr>
          </a:p>
          <a:p>
            <a:pPr marL="457200" indent="-330120">
              <a:lnSpc>
                <a:spcPct val="100000"/>
              </a:lnSpc>
              <a:buClr>
                <a:srgbClr val="191919"/>
              </a:buClr>
              <a:buFont typeface="Amiko"/>
              <a:buChar char="●"/>
            </a:pPr>
            <a:r>
              <a:rPr lang="lv-LV" sz="2400" b="0" strike="noStrike" spc="-1" dirty="0">
                <a:solidFill>
                  <a:srgbClr val="191919"/>
                </a:solidFill>
                <a:latin typeface="Amiko"/>
                <a:ea typeface="Amiko"/>
              </a:rPr>
              <a:t>	Rīcība 2.1. Sabiedriskās infrastruktūras sakārtošana 	un attīstība</a:t>
            </a:r>
            <a:endParaRPr lang="en-GB" sz="2400" b="0" strike="noStrike" spc="-1" dirty="0">
              <a:solidFill>
                <a:srgbClr val="000000"/>
              </a:solidFill>
              <a:latin typeface="Arial"/>
            </a:endParaRPr>
          </a:p>
          <a:p>
            <a:pPr marL="457200" indent="-330120">
              <a:lnSpc>
                <a:spcPct val="100000"/>
              </a:lnSpc>
              <a:buClr>
                <a:srgbClr val="191919"/>
              </a:buClr>
              <a:buFont typeface="Amiko"/>
              <a:buChar char="●"/>
            </a:pPr>
            <a:r>
              <a:rPr lang="lv-LV" sz="2400" b="0" strike="noStrike" spc="-1" dirty="0">
                <a:solidFill>
                  <a:srgbClr val="191919"/>
                </a:solidFill>
                <a:latin typeface="Amiko"/>
                <a:ea typeface="Amiko"/>
              </a:rPr>
              <a:t>	Rīcība 2.2. Aprīkojuma un inventāra iegāde sabiedrisko 	aktivitāšu īstenošanai</a:t>
            </a:r>
            <a:endParaRPr lang="en-GB" sz="2400" b="0" strike="noStrike" spc="-1" dirty="0">
              <a:solidFill>
                <a:srgbClr val="000000"/>
              </a:solidFill>
              <a:latin typeface="Arial"/>
            </a:endParaRPr>
          </a:p>
          <a:p>
            <a:pPr marL="457200" indent="-330120">
              <a:lnSpc>
                <a:spcPct val="100000"/>
              </a:lnSpc>
              <a:buClr>
                <a:srgbClr val="191919"/>
              </a:buClr>
              <a:buFont typeface="Amiko"/>
              <a:buChar char="●"/>
            </a:pPr>
            <a:r>
              <a:rPr lang="lv-LV" sz="2400" b="0" strike="noStrike" spc="-1" dirty="0">
                <a:solidFill>
                  <a:srgbClr val="191919"/>
                </a:solidFill>
                <a:latin typeface="Amiko"/>
                <a:ea typeface="Amiko"/>
              </a:rPr>
              <a:t>	Rīcība 2.3. Vietējo kopienu inicia</a:t>
            </a:r>
            <a:r>
              <a:rPr lang="lv-LV" sz="2800" b="0" strike="noStrike" spc="-1" dirty="0">
                <a:solidFill>
                  <a:srgbClr val="191919"/>
                </a:solidFill>
                <a:latin typeface="Amiko"/>
                <a:ea typeface="Amiko"/>
              </a:rPr>
              <a:t>tīvas</a:t>
            </a:r>
            <a:endParaRPr lang="en-GB" sz="2800" b="0" strike="noStrike" spc="-1" dirty="0">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2" name="PlaceHolder 1"/>
          <p:cNvSpPr>
            <a:spLocks noGrp="1"/>
          </p:cNvSpPr>
          <p:nvPr>
            <p:ph type="title"/>
          </p:nvPr>
        </p:nvSpPr>
        <p:spPr>
          <a:xfrm>
            <a:off x="838080" y="259560"/>
            <a:ext cx="10515240" cy="676800"/>
          </a:xfrm>
          <a:prstGeom prst="rect">
            <a:avLst/>
          </a:prstGeom>
          <a:noFill/>
          <a:ln w="0">
            <a:noFill/>
          </a:ln>
        </p:spPr>
        <p:txBody>
          <a:bodyPr anchor="ctr">
            <a:noAutofit/>
          </a:bodyPr>
          <a:lstStyle/>
          <a:p>
            <a:pPr algn="ctr">
              <a:lnSpc>
                <a:spcPct val="90000"/>
              </a:lnSpc>
              <a:buNone/>
              <a:tabLst>
                <a:tab pos="0" algn="l"/>
              </a:tabLst>
            </a:pPr>
            <a:r>
              <a:rPr lang="lv-LV" sz="3200" b="1" strike="noStrike" spc="-1">
                <a:solidFill>
                  <a:srgbClr val="191919"/>
                </a:solidFill>
                <a:latin typeface="Calibri"/>
                <a:ea typeface="Calibri"/>
              </a:rPr>
              <a:t>LEADER 2. kārta</a:t>
            </a:r>
            <a:endParaRPr lang="en-GB" sz="3200" b="0" strike="noStrike" spc="-1">
              <a:solidFill>
                <a:srgbClr val="000000"/>
              </a:solidFill>
              <a:latin typeface="Arial"/>
            </a:endParaRPr>
          </a:p>
        </p:txBody>
      </p:sp>
      <p:sp>
        <p:nvSpPr>
          <p:cNvPr id="683" name="PlaceHolder 2"/>
          <p:cNvSpPr>
            <a:spLocks noGrp="1"/>
          </p:cNvSpPr>
          <p:nvPr>
            <p:ph/>
          </p:nvPr>
        </p:nvSpPr>
        <p:spPr>
          <a:xfrm>
            <a:off x="914400" y="961920"/>
            <a:ext cx="10450080" cy="5895720"/>
          </a:xfrm>
          <a:prstGeom prst="rect">
            <a:avLst/>
          </a:prstGeom>
          <a:noFill/>
          <a:ln w="0">
            <a:noFill/>
          </a:ln>
        </p:spPr>
        <p:txBody>
          <a:bodyPr anchor="t">
            <a:noAutofit/>
          </a:bodyPr>
          <a:lstStyle/>
          <a:p>
            <a:pPr marL="228600" indent="-228600">
              <a:lnSpc>
                <a:spcPct val="90000"/>
              </a:lnSpc>
              <a:buNone/>
              <a:tabLst>
                <a:tab pos="0" algn="l"/>
              </a:tabLst>
            </a:pPr>
            <a:r>
              <a:rPr lang="lv-LV" sz="2400" b="0" strike="noStrike" spc="-1" dirty="0">
                <a:solidFill>
                  <a:srgbClr val="191919"/>
                </a:solidFill>
                <a:latin typeface="Amiko"/>
                <a:ea typeface="Amiko"/>
              </a:rPr>
              <a:t>Izsludinātās rīcības:</a:t>
            </a:r>
            <a:endParaRPr lang="en-GB" sz="2400" b="0" strike="noStrike" spc="-1" dirty="0">
              <a:solidFill>
                <a:srgbClr val="000000"/>
              </a:solidFill>
              <a:latin typeface="Arial"/>
            </a:endParaRPr>
          </a:p>
          <a:p>
            <a:pPr marL="228600" indent="-228600">
              <a:lnSpc>
                <a:spcPct val="90000"/>
              </a:lnSpc>
              <a:spcBef>
                <a:spcPts val="1001"/>
              </a:spcBef>
              <a:buNone/>
              <a:tabLst>
                <a:tab pos="0" algn="l"/>
              </a:tabLst>
            </a:pPr>
            <a:r>
              <a:rPr lang="lv-LV" sz="2400" b="0" strike="noStrike" spc="-1" dirty="0">
                <a:solidFill>
                  <a:srgbClr val="191919"/>
                </a:solidFill>
                <a:latin typeface="Amiko"/>
                <a:ea typeface="Amiko"/>
              </a:rPr>
              <a:t>2.1. Sabiedriskās infrastruktūras sakārtošana un attīstība – finansējums – 210 000 EUR</a:t>
            </a:r>
            <a:endParaRPr lang="en-GB" sz="2400" b="0" strike="noStrike" spc="-1" dirty="0">
              <a:solidFill>
                <a:srgbClr val="000000"/>
              </a:solidFill>
              <a:latin typeface="Arial"/>
            </a:endParaRPr>
          </a:p>
          <a:p>
            <a:pPr marL="228600" indent="-228600">
              <a:lnSpc>
                <a:spcPct val="90000"/>
              </a:lnSpc>
              <a:spcBef>
                <a:spcPts val="1001"/>
              </a:spcBef>
              <a:buNone/>
              <a:tabLst>
                <a:tab pos="0" algn="l"/>
              </a:tabLst>
            </a:pPr>
            <a:r>
              <a:rPr lang="lv-LV" sz="2400" b="0" strike="noStrike" spc="-1" dirty="0">
                <a:solidFill>
                  <a:srgbClr val="191919"/>
                </a:solidFill>
                <a:latin typeface="Amiko"/>
                <a:ea typeface="Amiko"/>
              </a:rPr>
              <a:t>2.2. Aprīkojuma un inventāra iegāde sabiedrisko aktivitāšu īstenošanai – finansējums – 100 000 EUR</a:t>
            </a:r>
            <a:endParaRPr lang="en-GB" sz="2400" b="0" strike="noStrike" spc="-1" dirty="0">
              <a:solidFill>
                <a:srgbClr val="000000"/>
              </a:solidFill>
              <a:latin typeface="Arial"/>
            </a:endParaRPr>
          </a:p>
          <a:p>
            <a:pPr marL="228600" indent="-228600">
              <a:lnSpc>
                <a:spcPct val="90000"/>
              </a:lnSpc>
              <a:spcBef>
                <a:spcPts val="1001"/>
              </a:spcBef>
              <a:buNone/>
              <a:tabLst>
                <a:tab pos="0" algn="l"/>
              </a:tabLst>
            </a:pPr>
            <a:r>
              <a:rPr lang="lv-LV" sz="2400" b="0" strike="noStrike" spc="-1" dirty="0">
                <a:solidFill>
                  <a:srgbClr val="191919"/>
                </a:solidFill>
                <a:latin typeface="Amiko"/>
                <a:ea typeface="Amiko"/>
              </a:rPr>
              <a:t>2.3. Vietējo kopienu iniciatīvas – finansējums – 70 000 EUR</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en-US" sz="2400" b="0" strike="noStrike" spc="-1" dirty="0" err="1">
                <a:solidFill>
                  <a:srgbClr val="191919"/>
                </a:solidFill>
                <a:latin typeface="Amiko"/>
                <a:ea typeface="Amiko"/>
              </a:rPr>
              <a:t>Projekta</a:t>
            </a:r>
            <a:r>
              <a:rPr lang="en-US" sz="2400" b="0" strike="noStrike" spc="-1" dirty="0">
                <a:solidFill>
                  <a:srgbClr val="191919"/>
                </a:solidFill>
                <a:latin typeface="Amiko"/>
                <a:ea typeface="Amiko"/>
              </a:rPr>
              <a:t> </a:t>
            </a:r>
            <a:r>
              <a:rPr lang="en-US" sz="2400" b="0" strike="noStrike" spc="-1" dirty="0" err="1">
                <a:solidFill>
                  <a:srgbClr val="191919"/>
                </a:solidFill>
                <a:latin typeface="Amiko"/>
                <a:ea typeface="Amiko"/>
              </a:rPr>
              <a:t>attiecināmās</a:t>
            </a:r>
            <a:r>
              <a:rPr lang="en-US" sz="2400" b="0" strike="noStrike" spc="-1" dirty="0">
                <a:solidFill>
                  <a:srgbClr val="191919"/>
                </a:solidFill>
                <a:latin typeface="Amiko"/>
                <a:ea typeface="Amiko"/>
              </a:rPr>
              <a:t> </a:t>
            </a:r>
            <a:r>
              <a:rPr lang="en-US" sz="2400" b="0" strike="noStrike" spc="-1" dirty="0" err="1">
                <a:solidFill>
                  <a:srgbClr val="191919"/>
                </a:solidFill>
                <a:latin typeface="Amiko"/>
                <a:ea typeface="Amiko"/>
              </a:rPr>
              <a:t>izmaksas</a:t>
            </a:r>
            <a:r>
              <a:rPr lang="en-US" sz="2400" b="0" strike="noStrike" spc="-1" dirty="0">
                <a:solidFill>
                  <a:srgbClr val="191919"/>
                </a:solidFill>
                <a:latin typeface="Amiko"/>
                <a:ea typeface="Amiko"/>
              </a:rPr>
              <a:t> </a:t>
            </a:r>
            <a:r>
              <a:rPr lang="lv-LV" sz="2400" b="0" strike="noStrike" spc="-1" dirty="0">
                <a:solidFill>
                  <a:srgbClr val="191919"/>
                </a:solidFill>
                <a:latin typeface="Amiko"/>
                <a:ea typeface="Amiko"/>
              </a:rPr>
              <a:t>2.1. rīcībā – </a:t>
            </a:r>
            <a:r>
              <a:rPr lang="lv-LV" sz="2400" b="1" strike="noStrike" spc="-1" dirty="0">
                <a:solidFill>
                  <a:srgbClr val="191919"/>
                </a:solidFill>
                <a:latin typeface="Amiko"/>
                <a:ea typeface="Amiko"/>
              </a:rPr>
              <a:t>50 000 EUR, </a:t>
            </a:r>
            <a:r>
              <a:rPr lang="lv-LV" sz="2400" b="0" strike="noStrike" spc="-1" dirty="0">
                <a:solidFill>
                  <a:srgbClr val="191919"/>
                </a:solidFill>
                <a:latin typeface="Amiko"/>
                <a:ea typeface="Amiko"/>
              </a:rPr>
              <a:t>rīcībās 2.2. un 2.3. – </a:t>
            </a:r>
            <a:r>
              <a:rPr lang="lv-LV" sz="2400" b="1" strike="noStrike" spc="-1" dirty="0">
                <a:solidFill>
                  <a:srgbClr val="191919"/>
                </a:solidFill>
                <a:latin typeface="Amiko"/>
                <a:ea typeface="Amiko"/>
              </a:rPr>
              <a:t>25 000 EUR</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Amiko"/>
                <a:ea typeface="Amiko"/>
              </a:rPr>
              <a:t>Fiksētas summas maksājums ar budžeta projekta aprēķina metodi “Jauniešu iniciatīvas“ – </a:t>
            </a:r>
            <a:r>
              <a:rPr lang="lv-LV" sz="2400" b="1" strike="noStrike" spc="-1" dirty="0">
                <a:solidFill>
                  <a:srgbClr val="191919"/>
                </a:solidFill>
                <a:latin typeface="Amiko"/>
                <a:ea typeface="Amiko"/>
              </a:rPr>
              <a:t>6000 EUR</a:t>
            </a:r>
            <a:endParaRPr lang="en-GB" sz="2400" b="0" strike="noStrike" spc="-1" dirty="0">
              <a:solidFill>
                <a:srgbClr val="000000"/>
              </a:solidFill>
              <a:latin typeface="Arial"/>
            </a:endParaRPr>
          </a:p>
          <a:p>
            <a:pPr marL="228600" indent="-228600">
              <a:lnSpc>
                <a:spcPct val="90000"/>
              </a:lnSpc>
              <a:spcBef>
                <a:spcPts val="1001"/>
              </a:spcBef>
              <a:buNone/>
              <a:tabLst>
                <a:tab pos="0" algn="l"/>
              </a:tabLst>
            </a:pPr>
            <a:endParaRPr lang="en-GB" sz="2400" b="0" strike="noStrike" spc="-1" dirty="0">
              <a:solidFill>
                <a:srgbClr val="000000"/>
              </a:solidFill>
              <a:latin typeface="Arial"/>
            </a:endParaRPr>
          </a:p>
          <a:p>
            <a:pPr marL="228600" indent="-228600">
              <a:lnSpc>
                <a:spcPct val="90000"/>
              </a:lnSpc>
              <a:spcBef>
                <a:spcPts val="1001"/>
              </a:spcBef>
              <a:buNone/>
              <a:tabLst>
                <a:tab pos="0" algn="l"/>
              </a:tabLst>
            </a:pPr>
            <a:r>
              <a:rPr lang="lv-LV" sz="2400" b="0" strike="noStrike" spc="-1" dirty="0">
                <a:solidFill>
                  <a:srgbClr val="191919"/>
                </a:solidFill>
                <a:latin typeface="Amiko"/>
                <a:ea typeface="Amiko"/>
              </a:rPr>
              <a:t>Pieteikumu iesniegšana </a:t>
            </a:r>
            <a:r>
              <a:rPr lang="lv-LV" sz="2400" b="1" strike="noStrike" spc="-1" dirty="0">
                <a:solidFill>
                  <a:srgbClr val="191919"/>
                </a:solidFill>
                <a:latin typeface="Amiko"/>
                <a:ea typeface="Amiko"/>
              </a:rPr>
              <a:t>20.05.2024. – 20.06.2024.</a:t>
            </a:r>
            <a:endParaRPr lang="en-GB" sz="2400" b="0" strike="noStrike" spc="-1" dirty="0">
              <a:solidFill>
                <a:srgbClr val="000000"/>
              </a:solidFill>
              <a:latin typeface="Arial"/>
            </a:endParaRPr>
          </a:p>
          <a:p>
            <a:pPr marL="228600" indent="-228600">
              <a:lnSpc>
                <a:spcPct val="90000"/>
              </a:lnSpc>
              <a:spcBef>
                <a:spcPts val="1001"/>
              </a:spcBef>
              <a:buNone/>
              <a:tabLst>
                <a:tab pos="0" algn="l"/>
              </a:tabLst>
            </a:pPr>
            <a:endParaRPr lang="en-GB" sz="2400" b="0" strike="noStrike" spc="-1" dirty="0">
              <a:solidFill>
                <a:srgbClr val="000000"/>
              </a:solidFill>
              <a:latin typeface="Arial"/>
            </a:endParaRPr>
          </a:p>
          <a:p>
            <a:pPr marL="228600" indent="-50760">
              <a:lnSpc>
                <a:spcPct val="90000"/>
              </a:lnSpc>
              <a:spcBef>
                <a:spcPts val="1001"/>
              </a:spcBef>
              <a:buNone/>
              <a:tabLst>
                <a:tab pos="0" algn="l"/>
              </a:tabLst>
            </a:pPr>
            <a:endParaRPr lang="en-GB" sz="2400" b="0" strike="noStrike" spc="-1" dirty="0">
              <a:solidFill>
                <a:srgbClr val="000000"/>
              </a:solidFill>
              <a:latin typeface="Arial"/>
            </a:endParaRPr>
          </a:p>
          <a:p>
            <a:pPr marL="228600" indent="-50760">
              <a:lnSpc>
                <a:spcPct val="90000"/>
              </a:lnSpc>
              <a:spcBef>
                <a:spcPts val="1001"/>
              </a:spcBef>
              <a:buNone/>
              <a:tabLst>
                <a:tab pos="0" algn="l"/>
              </a:tabLst>
            </a:pPr>
            <a:endParaRPr lang="en-GB" sz="2400" b="0" strike="noStrike" spc="-1" dirty="0">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PlaceHolder 1"/>
          <p:cNvSpPr>
            <a:spLocks noGrp="1"/>
          </p:cNvSpPr>
          <p:nvPr>
            <p:ph type="title"/>
          </p:nvPr>
        </p:nvSpPr>
        <p:spPr>
          <a:xfrm>
            <a:off x="838080" y="0"/>
            <a:ext cx="10515240" cy="1388880"/>
          </a:xfrm>
          <a:prstGeom prst="rect">
            <a:avLst/>
          </a:prstGeom>
          <a:noFill/>
          <a:ln w="0">
            <a:noFill/>
          </a:ln>
        </p:spPr>
        <p:txBody>
          <a:bodyPr anchor="ctr">
            <a:noAutofit/>
          </a:bodyPr>
          <a:lstStyle/>
          <a:p>
            <a:pPr algn="ctr">
              <a:lnSpc>
                <a:spcPct val="90000"/>
              </a:lnSpc>
              <a:buNone/>
            </a:pPr>
            <a:r>
              <a:rPr lang="lv-LV" sz="3600" b="1" strike="noStrike" spc="-1">
                <a:solidFill>
                  <a:srgbClr val="191919"/>
                </a:solidFill>
                <a:latin typeface="Calibri"/>
                <a:ea typeface="Playfair Display"/>
              </a:rPr>
              <a:t>Atbalsta pretendenti</a:t>
            </a:r>
            <a:r>
              <a:rPr lang="en-US" sz="3600" b="1" strike="noStrike" spc="-1">
                <a:solidFill>
                  <a:srgbClr val="191919"/>
                </a:solidFill>
                <a:latin typeface="Calibri"/>
                <a:ea typeface="Playfair Display"/>
              </a:rPr>
              <a:t> </a:t>
            </a:r>
            <a:r>
              <a:rPr lang="en-US" sz="2400" b="1" strike="noStrike" spc="-1">
                <a:solidFill>
                  <a:srgbClr val="191919"/>
                </a:solidFill>
                <a:latin typeface="Calibri"/>
                <a:ea typeface="Playfair Display"/>
              </a:rPr>
              <a:t>(</a:t>
            </a:r>
            <a:r>
              <a:rPr lang="en-US" sz="2400" b="1" i="1" strike="noStrike" spc="-1">
                <a:solidFill>
                  <a:srgbClr val="191919"/>
                </a:solidFill>
                <a:latin typeface="Calibri"/>
                <a:ea typeface="Playfair Display"/>
              </a:rPr>
              <a:t>MK</a:t>
            </a:r>
            <a:r>
              <a:rPr lang="lv-LV" sz="2400" b="1" i="1" strike="noStrike" spc="-1">
                <a:solidFill>
                  <a:srgbClr val="191919"/>
                </a:solidFill>
                <a:latin typeface="Calibri"/>
                <a:ea typeface="Playfair Display"/>
              </a:rPr>
              <a:t> </a:t>
            </a:r>
            <a:r>
              <a:rPr lang="en-US" sz="2400" b="1" i="1" strike="noStrike" spc="-1">
                <a:solidFill>
                  <a:srgbClr val="191919"/>
                </a:solidFill>
                <a:latin typeface="Calibri"/>
                <a:ea typeface="Playfair Display"/>
              </a:rPr>
              <a:t>580 noteikumu </a:t>
            </a:r>
            <a:r>
              <a:rPr lang="lv-LV" sz="2400" b="1" i="1" strike="noStrike" spc="-1">
                <a:solidFill>
                  <a:srgbClr val="191919"/>
                </a:solidFill>
                <a:latin typeface="Calibri"/>
                <a:ea typeface="Playfair Display"/>
              </a:rPr>
              <a:t>24. - 27</a:t>
            </a:r>
            <a:r>
              <a:rPr lang="en-US" sz="2400" b="1" i="1" strike="noStrike" spc="-1">
                <a:solidFill>
                  <a:srgbClr val="191919"/>
                </a:solidFill>
                <a:latin typeface="Calibri"/>
                <a:ea typeface="Playfair Display"/>
              </a:rPr>
              <a:t>.p</a:t>
            </a:r>
            <a:r>
              <a:rPr lang="en-US" sz="2400" b="1" strike="noStrike" spc="-1">
                <a:solidFill>
                  <a:srgbClr val="191919"/>
                </a:solidFill>
                <a:latin typeface="Calibri"/>
                <a:ea typeface="Playfair Display"/>
              </a:rPr>
              <a:t>)</a:t>
            </a:r>
            <a:endParaRPr lang="en-GB" sz="2400" b="0" strike="noStrike" spc="-1">
              <a:solidFill>
                <a:srgbClr val="000000"/>
              </a:solidFill>
              <a:latin typeface="Arial"/>
            </a:endParaRPr>
          </a:p>
        </p:txBody>
      </p:sp>
      <p:sp>
        <p:nvSpPr>
          <p:cNvPr id="685" name="PlaceHolder 2"/>
          <p:cNvSpPr>
            <a:spLocks noGrp="1"/>
          </p:cNvSpPr>
          <p:nvPr>
            <p:ph/>
          </p:nvPr>
        </p:nvSpPr>
        <p:spPr>
          <a:xfrm>
            <a:off x="1253880" y="1152000"/>
            <a:ext cx="10515240" cy="4785480"/>
          </a:xfrm>
          <a:prstGeom prst="rect">
            <a:avLst/>
          </a:prstGeom>
          <a:noFill/>
          <a:ln w="0">
            <a:noFill/>
          </a:ln>
        </p:spPr>
        <p:txBody>
          <a:bodyPr anchor="t">
            <a:noAutofit/>
          </a:bodyPr>
          <a:lstStyle/>
          <a:p>
            <a:pPr marL="457200" indent="-330120">
              <a:lnSpc>
                <a:spcPct val="100000"/>
              </a:lnSpc>
              <a:buNone/>
              <a:tabLst>
                <a:tab pos="0" algn="l"/>
              </a:tabLst>
            </a:pPr>
            <a:r>
              <a:rPr lang="lv-LV" sz="2400" b="0" strike="noStrike" spc="-1" dirty="0">
                <a:solidFill>
                  <a:srgbClr val="191919"/>
                </a:solidFill>
                <a:latin typeface="Amiko"/>
                <a:ea typeface="Amiko"/>
              </a:rPr>
              <a:t>Sabiedriskā labuma projektus var īstenot:</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Amiko"/>
                <a:ea typeface="Amiko"/>
              </a:rPr>
              <a:t>pašvaldība,</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Amiko"/>
                <a:ea typeface="Amiko"/>
              </a:rPr>
              <a:t>biedrība vai nodibinājums, </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Amiko"/>
                <a:ea typeface="Amiko"/>
              </a:rPr>
              <a:t>reliģiska organizācija, </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Amiko"/>
                <a:ea typeface="Amiko"/>
              </a:rPr>
              <a:t>fiziskā persona, kas sabiedriskā labuma projektu īsteno nesaistīti ar savu saimniecisko darbību (ja tādu veic),</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strike="noStrike" spc="-1" dirty="0">
                <a:solidFill>
                  <a:srgbClr val="191919"/>
                </a:solidFill>
                <a:latin typeface="Amiko"/>
                <a:ea typeface="Amiko"/>
              </a:rPr>
              <a:t>juridiskā persona vai fiziskā persona, kas veic saimniecisko darbību  - sakārto vietējo teritoriju, ja attiecīgo vidi – </a:t>
            </a:r>
            <a:r>
              <a:rPr lang="lv-LV" sz="2400" b="0" strike="noStrike" spc="-1" dirty="0" err="1">
                <a:solidFill>
                  <a:srgbClr val="191919"/>
                </a:solidFill>
                <a:latin typeface="Amiko"/>
                <a:ea typeface="Amiko"/>
              </a:rPr>
              <a:t>uzbrauktuves</a:t>
            </a:r>
            <a:r>
              <a:rPr lang="lv-LV" sz="2400" b="0" strike="noStrike" spc="-1" dirty="0">
                <a:solidFill>
                  <a:srgbClr val="191919"/>
                </a:solidFill>
                <a:latin typeface="Amiko"/>
                <a:ea typeface="Amiko"/>
              </a:rPr>
              <a:t>, bezmaksas stāvlaukumus, liftus, durvis, tualetes, dušas telpas – pielāgo personām ar dzirdes, redzes vai kustību traucējumiem, kā arī </a:t>
            </a:r>
            <a:r>
              <a:rPr lang="lv-LV" sz="2400" b="0" strike="noStrike" spc="-1" dirty="0" err="1">
                <a:solidFill>
                  <a:srgbClr val="191919"/>
                </a:solidFill>
                <a:latin typeface="Amiko"/>
                <a:ea typeface="Amiko"/>
              </a:rPr>
              <a:t>ratiņkrēslu</a:t>
            </a:r>
            <a:r>
              <a:rPr lang="lv-LV" sz="2400" b="0" strike="noStrike" spc="-1" dirty="0">
                <a:solidFill>
                  <a:srgbClr val="191919"/>
                </a:solidFill>
                <a:latin typeface="Amiko"/>
                <a:ea typeface="Amiko"/>
              </a:rPr>
              <a:t> un ratiņu lietotājiem,</a:t>
            </a:r>
            <a:endParaRPr lang="en-GB" sz="2400" b="0" strike="noStrike" spc="-1" dirty="0">
              <a:solidFill>
                <a:srgbClr val="000000"/>
              </a:solidFill>
              <a:latin typeface="Arial"/>
            </a:endParaRPr>
          </a:p>
          <a:p>
            <a:pPr marL="457200" indent="-330120">
              <a:lnSpc>
                <a:spcPct val="100000"/>
              </a:lnSpc>
              <a:buClr>
                <a:srgbClr val="191919"/>
              </a:buClr>
              <a:buFont typeface="Amiko"/>
              <a:buChar char="●"/>
              <a:tabLst>
                <a:tab pos="0" algn="l"/>
              </a:tabLst>
            </a:pPr>
            <a:r>
              <a:rPr lang="lv-LV" sz="2400" b="0" i="1" strike="noStrike" spc="-1" dirty="0">
                <a:solidFill>
                  <a:srgbClr val="191919"/>
                </a:solidFill>
                <a:latin typeface="Amiko"/>
                <a:ea typeface="Amiko"/>
              </a:rPr>
              <a:t>“Jauniešu iniciatīvas”- </a:t>
            </a:r>
            <a:r>
              <a:rPr lang="lv-LV" sz="2400" b="0" strike="noStrike" spc="-1" dirty="0">
                <a:solidFill>
                  <a:srgbClr val="191919"/>
                </a:solidFill>
                <a:latin typeface="Amiko"/>
                <a:ea typeface="Amiko"/>
              </a:rPr>
              <a:t>pašvaldība, jaunatnes organizācija, biedrība vai nodibinājums, kas veic darbu ar jaunatni </a:t>
            </a:r>
            <a:endParaRPr lang="en-GB" sz="2400" b="0" strike="noStrike" spc="-1" dirty="0">
              <a:solidFill>
                <a:srgbClr val="000000"/>
              </a:solidFill>
              <a:latin typeface="Arial"/>
            </a:endParaRPr>
          </a:p>
          <a:p>
            <a:pPr>
              <a:lnSpc>
                <a:spcPct val="100000"/>
              </a:lnSpc>
              <a:buNone/>
              <a:tabLst>
                <a:tab pos="0" algn="l"/>
              </a:tabLst>
            </a:pPr>
            <a:endParaRPr lang="en-GB" sz="2400" b="0" strike="noStrike" spc="-1" dirty="0">
              <a:solidFill>
                <a:srgbClr val="000000"/>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 name="PlaceHolder 1"/>
          <p:cNvSpPr>
            <a:spLocks noGrp="1"/>
          </p:cNvSpPr>
          <p:nvPr>
            <p:ph type="title"/>
          </p:nvPr>
        </p:nvSpPr>
        <p:spPr>
          <a:xfrm>
            <a:off x="1531800" y="759960"/>
            <a:ext cx="8917920" cy="898560"/>
          </a:xfrm>
          <a:prstGeom prst="rect">
            <a:avLst/>
          </a:prstGeom>
          <a:noFill/>
          <a:ln w="0">
            <a:noFill/>
          </a:ln>
        </p:spPr>
        <p:txBody>
          <a:bodyPr lIns="122040" tIns="122040" rIns="122040" bIns="122040" anchor="t">
            <a:noAutofit/>
          </a:bodyPr>
          <a:lstStyle/>
          <a:p>
            <a:pPr algn="ctr">
              <a:lnSpc>
                <a:spcPct val="100000"/>
              </a:lnSpc>
              <a:buNone/>
            </a:pPr>
            <a:r>
              <a:rPr lang="en-US" sz="3200" b="1" strike="noStrike" spc="-1">
                <a:solidFill>
                  <a:srgbClr val="191919"/>
                </a:solidFill>
                <a:latin typeface="Calibri"/>
                <a:ea typeface="Playfair Display"/>
              </a:rPr>
              <a:t>Atbalstāmās darbības</a:t>
            </a:r>
            <a:r>
              <a:rPr lang="lv-LV" sz="3200" b="1" strike="noStrike" spc="-1">
                <a:solidFill>
                  <a:srgbClr val="191919"/>
                </a:solidFill>
                <a:latin typeface="Calibri"/>
                <a:ea typeface="Playfair Display"/>
              </a:rPr>
              <a:t> </a:t>
            </a:r>
            <a:r>
              <a:rPr lang="lv-LV" sz="2400" b="1" strike="noStrike" spc="-1">
                <a:solidFill>
                  <a:srgbClr val="191919"/>
                </a:solidFill>
                <a:latin typeface="Calibri"/>
                <a:ea typeface="Playfair Display"/>
              </a:rPr>
              <a:t>(MK 580 noteikumu 23. p.)</a:t>
            </a:r>
            <a:endParaRPr lang="en-GB" sz="2400" b="0" strike="noStrike" spc="-1">
              <a:solidFill>
                <a:srgbClr val="000000"/>
              </a:solidFill>
              <a:latin typeface="Arial"/>
            </a:endParaRPr>
          </a:p>
        </p:txBody>
      </p:sp>
      <p:sp>
        <p:nvSpPr>
          <p:cNvPr id="687" name="PlaceHolder 2"/>
          <p:cNvSpPr>
            <a:spLocks noGrp="1"/>
          </p:cNvSpPr>
          <p:nvPr>
            <p:ph type="subTitle"/>
          </p:nvPr>
        </p:nvSpPr>
        <p:spPr>
          <a:xfrm>
            <a:off x="2988720" y="2891520"/>
            <a:ext cx="6214320" cy="2242080"/>
          </a:xfrm>
          <a:prstGeom prst="rect">
            <a:avLst/>
          </a:prstGeom>
          <a:noFill/>
          <a:ln w="0">
            <a:noFill/>
          </a:ln>
        </p:spPr>
        <p:txBody>
          <a:bodyPr lIns="122040" tIns="122040" rIns="122040" bIns="122040" anchor="t">
            <a:noAutofit/>
          </a:bodyPr>
          <a:lstStyle/>
          <a:p>
            <a:pPr marL="457200" indent="-330120" algn="just">
              <a:lnSpc>
                <a:spcPct val="100000"/>
              </a:lnSpc>
              <a:buNone/>
              <a:tabLst>
                <a:tab pos="0" algn="l"/>
              </a:tabLst>
            </a:pPr>
            <a:endParaRPr lang="en-GB" sz="3200" b="0" strike="noStrike" spc="-1">
              <a:latin typeface="Arial"/>
            </a:endParaRPr>
          </a:p>
          <a:p>
            <a:pPr>
              <a:lnSpc>
                <a:spcPct val="100000"/>
              </a:lnSpc>
              <a:buNone/>
              <a:tabLst>
                <a:tab pos="0" algn="l"/>
              </a:tabLst>
            </a:pPr>
            <a:endParaRPr lang="en-GB" sz="3200" b="0" strike="noStrike" spc="-1">
              <a:latin typeface="Arial"/>
            </a:endParaRPr>
          </a:p>
        </p:txBody>
      </p:sp>
      <p:sp>
        <p:nvSpPr>
          <p:cNvPr id="688" name="PlaceHolder 3"/>
          <p:cNvSpPr>
            <a:spLocks noGrp="1"/>
          </p:cNvSpPr>
          <p:nvPr>
            <p:ph/>
          </p:nvPr>
        </p:nvSpPr>
        <p:spPr>
          <a:xfrm>
            <a:off x="1650600" y="1757520"/>
            <a:ext cx="8513280" cy="3740400"/>
          </a:xfrm>
          <a:prstGeom prst="rect">
            <a:avLst/>
          </a:prstGeom>
          <a:noFill/>
          <a:ln w="0">
            <a:noFill/>
          </a:ln>
        </p:spPr>
        <p:txBody>
          <a:bodyPr lIns="122040" tIns="122040" rIns="122040" bIns="122040" anchor="t">
            <a:noAutofit/>
          </a:bodyPr>
          <a:lstStyle/>
          <a:p>
            <a:pPr marL="457200" indent="-330120">
              <a:lnSpc>
                <a:spcPct val="100000"/>
              </a:lnSpc>
              <a:buClr>
                <a:srgbClr val="191919"/>
              </a:buClr>
              <a:buFont typeface="Arial"/>
              <a:buChar char="•"/>
            </a:pPr>
            <a:r>
              <a:rPr lang="lv-LV" sz="2400" b="0" strike="noStrike" spc="-1">
                <a:solidFill>
                  <a:srgbClr val="191919"/>
                </a:solidFill>
                <a:latin typeface="Amiko"/>
                <a:ea typeface="Amiko"/>
              </a:rPr>
              <a:t>Vietējās teritorijas (tostarp dabas un kultūras objektu) sakārtošana, lai uzlabotu pakalpojumu pieejamību, kvalitāti un sasniedzamību;</a:t>
            </a:r>
            <a:endParaRPr lang="en-GB" sz="2400" b="0" strike="noStrike" spc="-1">
              <a:solidFill>
                <a:srgbClr val="000000"/>
              </a:solidFill>
              <a:latin typeface="Arial"/>
            </a:endParaRPr>
          </a:p>
          <a:p>
            <a:pPr>
              <a:lnSpc>
                <a:spcPct val="100000"/>
              </a:lnSpc>
              <a:buNone/>
            </a:pPr>
            <a:endParaRPr lang="en-GB" sz="2400" b="0" strike="noStrike" spc="-1">
              <a:solidFill>
                <a:srgbClr val="000000"/>
              </a:solidFill>
              <a:latin typeface="Arial"/>
            </a:endParaRPr>
          </a:p>
          <a:p>
            <a:pPr marL="457200" indent="-330120">
              <a:lnSpc>
                <a:spcPct val="100000"/>
              </a:lnSpc>
              <a:buClr>
                <a:srgbClr val="191919"/>
              </a:buClr>
              <a:buFont typeface="Arial"/>
              <a:buChar char="•"/>
            </a:pPr>
            <a:r>
              <a:rPr lang="lv-LV" sz="2400" b="0" strike="noStrike" spc="-1">
                <a:solidFill>
                  <a:srgbClr val="191919"/>
                </a:solidFill>
                <a:latin typeface="Amiko"/>
                <a:ea typeface="Amiko"/>
              </a:rPr>
              <a:t>Sabiedrisko aktivitāšu (tostarp viedo ciemu, apmācības un interešu klubu, kultūras, vides aizsardzības, sporta un citu brīvā laika pavadīšanas veidu) dažādošana</a:t>
            </a:r>
            <a:endParaRPr lang="en-GB" sz="2400" b="0" strike="noStrike" spc="-1">
              <a:solidFill>
                <a:srgbClr val="000000"/>
              </a:solidFill>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PlaceHolder 1"/>
          <p:cNvSpPr>
            <a:spLocks noGrp="1"/>
          </p:cNvSpPr>
          <p:nvPr>
            <p:ph type="title"/>
          </p:nvPr>
        </p:nvSpPr>
        <p:spPr>
          <a:xfrm>
            <a:off x="838080" y="244440"/>
            <a:ext cx="10515240" cy="1325160"/>
          </a:xfrm>
          <a:prstGeom prst="rect">
            <a:avLst/>
          </a:prstGeom>
          <a:noFill/>
          <a:ln w="0">
            <a:noFill/>
          </a:ln>
        </p:spPr>
        <p:txBody>
          <a:bodyPr anchor="ctr">
            <a:noAutofit/>
          </a:bodyPr>
          <a:lstStyle/>
          <a:p>
            <a:pPr algn="ctr">
              <a:lnSpc>
                <a:spcPct val="90000"/>
              </a:lnSpc>
              <a:buNone/>
            </a:pPr>
            <a:r>
              <a:rPr lang="lv-LV" sz="2800" b="1" strike="noStrike" spc="-1">
                <a:solidFill>
                  <a:srgbClr val="191919"/>
                </a:solidFill>
                <a:latin typeface="Calibri"/>
                <a:ea typeface="Playfair Display"/>
              </a:rPr>
              <a:t>Rīcība 2.1. Sabiedriskās infrastruktūras sakārtošana un attīstība</a:t>
            </a:r>
            <a:endParaRPr lang="en-GB" sz="2800" b="0" strike="noStrike" spc="-1">
              <a:solidFill>
                <a:srgbClr val="000000"/>
              </a:solidFill>
              <a:latin typeface="Arial"/>
            </a:endParaRPr>
          </a:p>
        </p:txBody>
      </p:sp>
      <p:sp>
        <p:nvSpPr>
          <p:cNvPr id="690" name="PlaceHolder 2"/>
          <p:cNvSpPr>
            <a:spLocks noGrp="1"/>
          </p:cNvSpPr>
          <p:nvPr>
            <p:ph/>
          </p:nvPr>
        </p:nvSpPr>
        <p:spPr>
          <a:xfrm>
            <a:off x="1056960" y="1365840"/>
            <a:ext cx="10296360" cy="4811040"/>
          </a:xfrm>
          <a:prstGeom prst="rect">
            <a:avLst/>
          </a:prstGeom>
          <a:noFill/>
          <a:ln w="9360">
            <a:noFill/>
          </a:ln>
        </p:spPr>
        <p:txBody>
          <a:bodyPr lIns="122040" tIns="122040" rIns="122040" bIns="122040" numCol="1" spcCol="0" anchor="t">
            <a:noAutofit/>
          </a:bodyPr>
          <a:lstStyle/>
          <a:p>
            <a:pPr marL="457200" indent="-330120">
              <a:lnSpc>
                <a:spcPct val="100000"/>
              </a:lnSpc>
              <a:buClr>
                <a:srgbClr val="191919"/>
              </a:buClr>
              <a:buFont typeface="Amiko"/>
              <a:buChar char="●"/>
            </a:pPr>
            <a:r>
              <a:rPr lang="lv-LV" sz="2400" b="0" strike="noStrike" spc="-1">
                <a:solidFill>
                  <a:srgbClr val="191919"/>
                </a:solidFill>
                <a:latin typeface="Amiko"/>
                <a:ea typeface="Amiko"/>
              </a:rPr>
              <a:t>Dažāda veida sabiedrisku vietu sakārtošana un iekļaujošas vides veidošana, pieejamības uzlabošana, tai skaitā, vides pielāgošana personām ar funkcionāliem traucējumiem; </a:t>
            </a: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400" b="0" strike="noStrike" spc="-1">
                <a:solidFill>
                  <a:srgbClr val="191919"/>
                </a:solidFill>
                <a:latin typeface="Amiko"/>
                <a:ea typeface="Amiko"/>
              </a:rPr>
              <a:t>Jaunu sabiedrisko objektu ierīkošana;</a:t>
            </a: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400" b="0" strike="noStrike" spc="-1">
                <a:solidFill>
                  <a:srgbClr val="191919"/>
                </a:solidFill>
                <a:latin typeface="Amiko"/>
                <a:ea typeface="Amiko"/>
              </a:rPr>
              <a:t> Kultūrvēsturisko ēku vai to arhitektonisko elementu atjaunošana;</a:t>
            </a: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400" b="0" strike="noStrike" spc="-1">
                <a:solidFill>
                  <a:srgbClr val="191919"/>
                </a:solidFill>
                <a:latin typeface="Amiko"/>
                <a:ea typeface="Amiko"/>
              </a:rPr>
              <a:t> Sporta un aktīvas brīvā laika pavadīšanas infrastruktūras objektu (tostarp pie izglītības iestādēm) izveide, atjaunošana, labiekārtošana vai papildināšana;</a:t>
            </a:r>
            <a:endParaRPr lang="en-GB" sz="2400" b="0" strike="noStrike" spc="-1">
              <a:solidFill>
                <a:srgbClr val="000000"/>
              </a:solidFill>
              <a:latin typeface="Arial"/>
            </a:endParaRPr>
          </a:p>
          <a:p>
            <a:pPr marL="457200" indent="-330120">
              <a:lnSpc>
                <a:spcPct val="100000"/>
              </a:lnSpc>
              <a:buClr>
                <a:srgbClr val="191919"/>
              </a:buClr>
              <a:buFont typeface="Amiko"/>
              <a:buChar char="●"/>
            </a:pPr>
            <a:r>
              <a:rPr lang="lv-LV" sz="2400" b="0" strike="noStrike" spc="-1">
                <a:solidFill>
                  <a:srgbClr val="191919"/>
                </a:solidFill>
                <a:latin typeface="Amiko"/>
                <a:ea typeface="Amiko"/>
              </a:rPr>
              <a:t>Dienas, ģimenes atbalsta, multifunkcionālu un/vai sociālo pakalpojumu centru izveide</a:t>
            </a:r>
            <a:endParaRPr lang="en-GB" sz="2400" b="0" strike="noStrike" spc="-1">
              <a:solidFill>
                <a:srgbClr val="000000"/>
              </a:solidFill>
              <a:latin typeface="Arial"/>
            </a:endParaRPr>
          </a:p>
          <a:p>
            <a:pPr marL="228600" indent="-228600">
              <a:lnSpc>
                <a:spcPct val="90000"/>
              </a:lnSpc>
              <a:spcBef>
                <a:spcPts val="1001"/>
              </a:spcBef>
              <a:buNone/>
              <a:tabLst>
                <a:tab pos="0" algn="l"/>
              </a:tabLst>
            </a:pPr>
            <a:endParaRPr lang="en-GB" sz="2400" b="0" strike="noStrike" spc="-1">
              <a:solidFill>
                <a:srgbClr val="000000"/>
              </a:solidFill>
              <a:latin typeface="Arial"/>
            </a:endParaRPr>
          </a:p>
          <a:p>
            <a:pPr marL="457200" indent="-330120">
              <a:lnSpc>
                <a:spcPct val="90000"/>
              </a:lnSpc>
              <a:spcBef>
                <a:spcPts val="1001"/>
              </a:spcBef>
              <a:buNone/>
              <a:tabLst>
                <a:tab pos="0" algn="l"/>
              </a:tabLst>
            </a:pPr>
            <a:endParaRPr lang="en-GB" sz="2400" b="0" strike="noStrike" spc="-1">
              <a:solidFill>
                <a:srgbClr val="000000"/>
              </a:solidFill>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FD6F0"/>
      </a:dk2>
      <a:lt2>
        <a:srgbClr val="FFFFFF"/>
      </a:lt2>
      <a:accent1>
        <a:srgbClr val="FFFFFF"/>
      </a:accent1>
      <a:accent2>
        <a:srgbClr val="FFFFF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FD6F0"/>
      </a:dk2>
      <a:lt2>
        <a:srgbClr val="FFFFFF"/>
      </a:lt2>
      <a:accent1>
        <a:srgbClr val="FFFFFF"/>
      </a:accent1>
      <a:accent2>
        <a:srgbClr val="FFFFF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BFD6F0"/>
      </a:dk2>
      <a:lt2>
        <a:srgbClr val="FFFFFF"/>
      </a:lt2>
      <a:accent1>
        <a:srgbClr val="FFFFFF"/>
      </a:accent1>
      <a:accent2>
        <a:srgbClr val="FFFFF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BFD6F0"/>
      </a:dk2>
      <a:lt2>
        <a:srgbClr val="FFFFFF"/>
      </a:lt2>
      <a:accent1>
        <a:srgbClr val="FFFFFF"/>
      </a:accent1>
      <a:accent2>
        <a:srgbClr val="FFFFF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BFD6F0"/>
      </a:dk2>
      <a:lt2>
        <a:srgbClr val="FFFFFF"/>
      </a:lt2>
      <a:accent1>
        <a:srgbClr val="FFFFFF"/>
      </a:accent1>
      <a:accent2>
        <a:srgbClr val="FFFFF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BFD6F0"/>
      </a:dk2>
      <a:lt2>
        <a:srgbClr val="FFFFFF"/>
      </a:lt2>
      <a:accent1>
        <a:srgbClr val="FFFFFF"/>
      </a:accent1>
      <a:accent2>
        <a:srgbClr val="FFFFF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1461</TotalTime>
  <Words>1347</Words>
  <Application>Microsoft Office PowerPoint</Application>
  <PresentationFormat>Custom</PresentationFormat>
  <Paragraphs>134</Paragraphs>
  <Slides>20</Slides>
  <Notes>0</Notes>
  <HiddenSlides>0</HiddenSlides>
  <MMClips>0</MMClips>
  <ScaleCrop>false</ScaleCrop>
  <HeadingPairs>
    <vt:vector size="4" baseType="variant">
      <vt:variant>
        <vt:lpstr>Theme</vt:lpstr>
      </vt:variant>
      <vt:variant>
        <vt:i4>6</vt:i4>
      </vt:variant>
      <vt:variant>
        <vt:lpstr>Slide Titles</vt:lpstr>
      </vt:variant>
      <vt:variant>
        <vt:i4>20</vt:i4>
      </vt:variant>
    </vt:vector>
  </HeadingPairs>
  <TitlesOfParts>
    <vt:vector size="26" baseType="lpstr">
      <vt:lpstr>Office Theme</vt:lpstr>
      <vt:lpstr>Office Theme</vt:lpstr>
      <vt:lpstr>Office Theme</vt:lpstr>
      <vt:lpstr>Office Theme</vt:lpstr>
      <vt:lpstr>Office Theme</vt:lpstr>
      <vt:lpstr>Office Theme</vt:lpstr>
      <vt:lpstr>  Biedrība  “Lauku partnerība ZIEMEĻGAUJA”  LEADER 2. kārta Informatīvie semināri   2024. gada maijā</vt:lpstr>
      <vt:lpstr>Semināra darba kārtība</vt:lpstr>
      <vt:lpstr>Svarīgākie dokumenti</vt:lpstr>
      <vt:lpstr>Būtiski, domājot par projekta ideju:</vt:lpstr>
      <vt:lpstr>Stratēģiskie mērķi un rīcības 2023. – 2027.</vt:lpstr>
      <vt:lpstr>LEADER 2. kārta</vt:lpstr>
      <vt:lpstr>Atbalsta pretendenti (MK 580 noteikumu 24. - 27.p)</vt:lpstr>
      <vt:lpstr>Atbalstāmās darbības (MK 580 noteikumu 23. p.)</vt:lpstr>
      <vt:lpstr>Rīcība 2.1. Sabiedriskās infrastruktūras sakārtošana un attīstība</vt:lpstr>
      <vt:lpstr>Rīcība 2.2. Aprīkojuma un inventāra iegāde sabiedrisko aktivitāšu īstenošanai</vt:lpstr>
      <vt:lpstr>Rīcība 2.3. Vietējo kopienu iniciatīvas</vt:lpstr>
      <vt:lpstr>Attiecināmās izmaksas (MK 580 noteikumu 35. – 39. p.)</vt:lpstr>
      <vt:lpstr>Neattiecināmās izmaksas</vt:lpstr>
      <vt:lpstr>“Jauniešu iniciatīva”</vt:lpstr>
      <vt:lpstr>Kritēriji atbalsta intensitātes paaugstināšanai sabiedriskā labuma projektiem (I)</vt:lpstr>
      <vt:lpstr>Sociāli mazaizsargāto personu grupas</vt:lpstr>
      <vt:lpstr>Kritēriji maksimālās atbalsta intensitātes paaugstināšanai sabiedriskā labuma projektiem (II)</vt:lpstr>
      <vt:lpstr>Vērtēšanas kritēriji</vt:lpstr>
      <vt:lpstr>Iesniedzamie dokumenti (MK 580 noteikumu 49. – 55. p.)</vt:lpstr>
      <vt:lpstr>Noderīgi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Biedrības  “Lauku partnerība ZIEMEĻGAUJA” SVVA stratēģija 2023 – 2027  19.10.2023.</dc:title>
  <dc:creator>Andra Karlsone</dc:creator>
  <cp:lastModifiedBy>Dagnija</cp:lastModifiedBy>
  <cp:revision>153</cp:revision>
  <dcterms:created xsi:type="dcterms:W3CDTF">2015-12-15T11:36:55Z</dcterms:created>
  <dcterms:modified xsi:type="dcterms:W3CDTF">2024-05-24T11:53:31Z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18</vt:i4>
  </property>
  <property fmtid="{D5CDD505-2E9C-101B-9397-08002B2CF9AE}" pid="3" name="PresentationFormat">
    <vt:lpwstr>Custom</vt:lpwstr>
  </property>
  <property fmtid="{D5CDD505-2E9C-101B-9397-08002B2CF9AE}" pid="4" name="Slides">
    <vt:i4>20</vt:i4>
  </property>
</Properties>
</file>